
<file path=[Content_Types].xml><?xml version="1.0" encoding="utf-8"?>
<Types xmlns="http://schemas.openxmlformats.org/package/2006/content-types">
  <Default Extension="xml" ContentType="application/vnd.openxmlformats-package.core-properties+xml"/>
  <Default Extension="dat" ContentType="application/x-fontdata"/>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7c847454fac341a4" /><Relationship Type="http://schemas.openxmlformats.org/officeDocument/2006/relationships/extended-properties" Target="/docProps/app.xml" Id="Re3b2d1d91a874c48" /><Relationship Type="http://schemas.openxmlformats.org/officeDocument/2006/relationships/officeDocument" Target="/ppt/presentation.xml" Id="R9822855828044750" /></Relationships>
</file>

<file path=ppt/presentation.xml><?xml version="1.0" encoding="utf-8"?>
<p:presentation xmlns:p="http://schemas.openxmlformats.org/presentationml/2006/main" embedTrueTypeFonts="1" saveSubsetFonts="0">
  <p:sldMasterIdLst>
    <p:sldMasterId xmlns:r="http://schemas.openxmlformats.org/officeDocument/2006/relationships" id="2147483648" r:id="R8a0bcd976121475b"/>
  </p:sldMasterIdLst>
  <p:notesMasterIdLst>
    <p:notesMasterId xmlns:r="http://schemas.openxmlformats.org/officeDocument/2006/relationships" r:id="R16d682b526e74fed"/>
  </p:notesMasterIdLst>
  <p:sldIdLst>
    <p:sldId xmlns:r="http://schemas.openxmlformats.org/officeDocument/2006/relationships" id="256" r:id="R688e472dc6ca44ea"/>
    <p:sldId xmlns:r="http://schemas.openxmlformats.org/officeDocument/2006/relationships" id="257" r:id="Re8fda18ae1db4852"/>
    <p:sldId xmlns:r="http://schemas.openxmlformats.org/officeDocument/2006/relationships" id="258" r:id="R68164be089964377"/>
    <p:sldId xmlns:r="http://schemas.openxmlformats.org/officeDocument/2006/relationships" id="259" r:id="Rf7b0b3939c4c4978"/>
    <p:sldId xmlns:r="http://schemas.openxmlformats.org/officeDocument/2006/relationships" id="260" r:id="Re7b0d70c40974906"/>
    <p:sldId xmlns:r="http://schemas.openxmlformats.org/officeDocument/2006/relationships" id="261" r:id="R8a41a40b0bbf4047"/>
  </p:sldIdLst>
  <p:sldSz cx="12192000" cy="6858000"/>
  <p:notesSz cx="6858000" cy="9144000"/>
  <p:embeddedFontLst>
    <p:embeddedFont>
      <p:font typeface="Lora"/>
      <p:regular xmlns:r="http://schemas.openxmlformats.org/officeDocument/2006/relationships" r:id="Rc8b8ba2501064c52"/>
      <p:bold xmlns:r="http://schemas.openxmlformats.org/officeDocument/2006/relationships" r:id="R2a44db49103c4de1"/>
      <p:italic xmlns:r="http://schemas.openxmlformats.org/officeDocument/2006/relationships" r:id="Rd05840ce61074335"/>
      <p:boldItalic xmlns:r="http://schemas.openxmlformats.org/officeDocument/2006/relationships" r:id="Rb11a7cdcc39b47c9"/>
    </p:embeddedFont>
    <p:embeddedFont>
      <p:font typeface="OpenAI Sans"/>
      <p:regular xmlns:r="http://schemas.openxmlformats.org/officeDocument/2006/relationships" r:id="Ra8c337fadff84563"/>
      <p:bold xmlns:r="http://schemas.openxmlformats.org/officeDocument/2006/relationships" r:id="R3e883aec995d436e"/>
      <p:italic xmlns:r="http://schemas.openxmlformats.org/officeDocument/2006/relationships" r:id="R029b937739594262"/>
      <p:boldItalic xmlns:r="http://schemas.openxmlformats.org/officeDocument/2006/relationships" r:id="R988cd40ea44244a8"/>
    </p:embeddedFont>
    <p:embeddedFont>
      <p:font typeface="Roboto"/>
      <p:regular xmlns:r="http://schemas.openxmlformats.org/officeDocument/2006/relationships" r:id="R2e29cb288a0c4b91"/>
      <p:bold xmlns:r="http://schemas.openxmlformats.org/officeDocument/2006/relationships" r:id="R968653862f284966"/>
      <p:italic xmlns:r="http://schemas.openxmlformats.org/officeDocument/2006/relationships" r:id="R8ee6810972cb4273"/>
      <p:boldItalic xmlns:r="http://schemas.openxmlformats.org/officeDocument/2006/relationships" r:id="Ra5a5f0b8ca564c89"/>
    </p:embeddedFont>
  </p:embeddedFontLst>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p="http://schemas.openxmlformats.org/presentationml/2006/main">
  <p:slideViewPr>
    <p:cSldViewPr snapToGrid="0">
      <p:cViewPr>
        <p:scale>
          <a:sx xmlns:a="http://schemas.openxmlformats.org/drawingml/2006/main" n="1" d="1"/>
          <a:sy xmlns:a="http://schemas.openxmlformats.org/drawingml/2006/main" n="1" d="1"/>
        </p:scale>
        <p:origin x="0" y="0"/>
      </p:cViewPr>
      <p:guideLst/>
    </p:cSldViewPr>
  </p:slideViewPr>
  <p:gridSpacing cx="76200" cy="76200"/>
</p:viewPr>
</file>

<file path=ppt/_rels/presentation.xml.rels>&#65279;<?xml version="1.0" encoding="utf-8"?><Relationships xmlns="http://schemas.openxmlformats.org/package/2006/relationships"><Relationship Type="http://schemas.openxmlformats.org/officeDocument/2006/relationships/theme" Target="/ppt/theme/theme1.xml" Id="R706a3603635041b0" /><Relationship Type="http://schemas.openxmlformats.org/officeDocument/2006/relationships/slideMaster" Target="/ppt/slideMasters/slideMaster1.xml" Id="R8a0bcd976121475b" /><Relationship Type="http://schemas.openxmlformats.org/officeDocument/2006/relationships/notesMaster" Target="/ppt/notesMasters/notesMaster1.xml" Id="R16d682b526e74fed" /><Relationship Type="http://schemas.openxmlformats.org/officeDocument/2006/relationships/presProps" Target="/ppt/presProps.xml" Id="Rb275bca310a6471a" /><Relationship Type="http://schemas.openxmlformats.org/officeDocument/2006/relationships/viewProps" Target="/ppt/viewProps.xml" Id="R53ddc0708b6e4201" /><Relationship Type="http://schemas.openxmlformats.org/officeDocument/2006/relationships/tableStyles" Target="/ppt/tableStyles.xml" Id="R7c0316c9026041fb" /><Relationship Type="http://schemas.openxmlformats.org/officeDocument/2006/relationships/font" Target="/ppt/fonts/font.dat" Id="Rc8b8ba2501064c52" /><Relationship Type="http://schemas.openxmlformats.org/officeDocument/2006/relationships/font" Target="/ppt/fonts/font2.dat" Id="R2a44db49103c4de1" /><Relationship Type="http://schemas.openxmlformats.org/officeDocument/2006/relationships/font" Target="/ppt/fonts/font3.dat" Id="Rd05840ce61074335" /><Relationship Type="http://schemas.openxmlformats.org/officeDocument/2006/relationships/font" Target="/ppt/fonts/font4.dat" Id="Rb11a7cdcc39b47c9" /><Relationship Type="http://schemas.openxmlformats.org/officeDocument/2006/relationships/font" Target="/ppt/fonts/font5.dat" Id="Ra8c337fadff84563" /><Relationship Type="http://schemas.openxmlformats.org/officeDocument/2006/relationships/font" Target="/ppt/fonts/font6.dat" Id="R3e883aec995d436e" /><Relationship Type="http://schemas.openxmlformats.org/officeDocument/2006/relationships/font" Target="/ppt/fonts/font7.dat" Id="R029b937739594262" /><Relationship Type="http://schemas.openxmlformats.org/officeDocument/2006/relationships/font" Target="/ppt/fonts/font8.dat" Id="R988cd40ea44244a8" /><Relationship Type="http://schemas.openxmlformats.org/officeDocument/2006/relationships/font" Target="/ppt/fonts/font9.dat" Id="R2e29cb288a0c4b91" /><Relationship Type="http://schemas.openxmlformats.org/officeDocument/2006/relationships/font" Target="/ppt/fonts/font10.dat" Id="R968653862f284966" /><Relationship Type="http://schemas.openxmlformats.org/officeDocument/2006/relationships/font" Target="/ppt/fonts/font11.dat" Id="R8ee6810972cb4273" /><Relationship Type="http://schemas.openxmlformats.org/officeDocument/2006/relationships/font" Target="/ppt/fonts/font12.dat" Id="Ra5a5f0b8ca564c89" /><Relationship Type="http://schemas.openxmlformats.org/officeDocument/2006/relationships/slide" Target="/ppt/slides/slide1.xml" Id="R688e472dc6ca44ea" /><Relationship Type="http://schemas.openxmlformats.org/officeDocument/2006/relationships/slide" Target="/ppt/slides/slide2.xml" Id="Re8fda18ae1db4852" /><Relationship Type="http://schemas.openxmlformats.org/officeDocument/2006/relationships/slide" Target="/ppt/slides/slide3.xml" Id="R68164be089964377" /><Relationship Type="http://schemas.openxmlformats.org/officeDocument/2006/relationships/slide" Target="/ppt/slides/slide4.xml" Id="Rf7b0b3939c4c4978" /><Relationship Type="http://schemas.openxmlformats.org/officeDocument/2006/relationships/slide" Target="/ppt/slides/slide5.xml" Id="Re7b0d70c40974906" /><Relationship Type="http://schemas.openxmlformats.org/officeDocument/2006/relationships/slide" Target="/ppt/slides/slide6.xml" Id="R8a41a40b0bbf4047"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cef1738256e64d3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dk1" tx1="lt1" bg2="dk2" tx2="lt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Default Codex Theme">
  <a:themeElements>
    <a:clrScheme name="Codex Colors">
      <a:dk1>
        <a:srgbClr val="000000"/>
      </a:dk1>
      <a:lt1>
        <a:srgbClr val="FFFFFF"/>
      </a:lt1>
      <a:dk2>
        <a:srgbClr val="00264F"/>
      </a:dk2>
      <a:lt2>
        <a:srgbClr val="D0EDFA"/>
      </a:lt2>
      <a:accent1>
        <a:srgbClr val="6DCBF4"/>
      </a:accent1>
      <a:accent2>
        <a:srgbClr val="3D8DFF"/>
      </a:accent2>
      <a:accent3>
        <a:srgbClr val="47E2C2"/>
      </a:accent3>
      <a:accent4>
        <a:srgbClr val="85DF7B"/>
      </a:accent4>
      <a:accent5>
        <a:srgbClr val="F7CB59"/>
      </a:accent5>
      <a:accent6>
        <a:srgbClr val="F67576"/>
      </a:accent6>
      <a:hlink>
        <a:srgbClr val="000000"/>
      </a:hlink>
      <a:folHlink>
        <a:srgbClr val="0097A7"/>
      </a:folHlink>
    </a:clrScheme>
    <a:fontScheme name="Lora Roboto">
      <a:majorFont>
        <a:latin typeface="Lora"/>
        <a:ea typeface=""/>
        <a:cs typeface=""/>
      </a:majorFont>
      <a:minorFont>
        <a:latin typeface="Roboto"/>
        <a:ea typeface=""/>
        <a:cs typeface=""/>
      </a:minorFont>
    </a:fontScheme>
    <a:fmtScheme name="Codex Colors">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e3eed2f0f01042ea" /><Relationship Type="http://schemas.openxmlformats.org/officeDocument/2006/relationships/notesMaster" Target="/ppt/notesMasters/notesMaster1.xml" Id="R9e0459285fb34a06" /></Relationships>
</file>

<file path=ppt/notesSlides/_rels/notesSlide2.xml.rels>&#65279;<?xml version="1.0" encoding="utf-8"?><Relationships xmlns="http://schemas.openxmlformats.org/package/2006/relationships"><Relationship Type="http://schemas.openxmlformats.org/officeDocument/2006/relationships/slide" Target="/ppt/slides/slide2.xml" Id="Rcafbd684743841ff" /><Relationship Type="http://schemas.openxmlformats.org/officeDocument/2006/relationships/notesMaster" Target="/ppt/notesMasters/notesMaster1.xml" Id="R521dc381bbb745c1" /></Relationships>
</file>

<file path=ppt/notesSlides/_rels/notesSlide3.xml.rels>&#65279;<?xml version="1.0" encoding="utf-8"?><Relationships xmlns="http://schemas.openxmlformats.org/package/2006/relationships"><Relationship Type="http://schemas.openxmlformats.org/officeDocument/2006/relationships/slide" Target="/ppt/slides/slide3.xml" Id="Rffcee6cb977f4166" /><Relationship Type="http://schemas.openxmlformats.org/officeDocument/2006/relationships/notesMaster" Target="/ppt/notesMasters/notesMaster1.xml" Id="R1ac1ef0876d14787" /></Relationships>
</file>

<file path=ppt/notesSlides/_rels/notesSlide4.xml.rels>&#65279;<?xml version="1.0" encoding="utf-8"?><Relationships xmlns="http://schemas.openxmlformats.org/package/2006/relationships"><Relationship Type="http://schemas.openxmlformats.org/officeDocument/2006/relationships/slide" Target="/ppt/slides/slide4.xml" Id="Recaa3294adab4057" /><Relationship Type="http://schemas.openxmlformats.org/officeDocument/2006/relationships/notesMaster" Target="/ppt/notesMasters/notesMaster1.xml" Id="R240444570bda4d97" /></Relationships>
</file>

<file path=ppt/notesSlides/_rels/notesSlide5.xml.rels>&#65279;<?xml version="1.0" encoding="utf-8"?><Relationships xmlns="http://schemas.openxmlformats.org/package/2006/relationships"><Relationship Type="http://schemas.openxmlformats.org/officeDocument/2006/relationships/slide" Target="/ppt/slides/slide5.xml" Id="R02624eed7a6548b6" /><Relationship Type="http://schemas.openxmlformats.org/officeDocument/2006/relationships/notesMaster" Target="/ppt/notesMasters/notesMaster1.xml" Id="R19b46d5751b64985" /></Relationships>
</file>

<file path=ppt/notesSlides/_rels/notesSlide6.xml.rels>&#65279;<?xml version="1.0" encoding="utf-8"?><Relationships xmlns="http://schemas.openxmlformats.org/package/2006/relationships"><Relationship Type="http://schemas.openxmlformats.org/officeDocument/2006/relationships/slide" Target="/ppt/slides/slide6.xml" Id="R8cfd56b206bb4950" /><Relationship Type="http://schemas.openxmlformats.org/officeDocument/2006/relationships/notesMaster" Target="/ppt/notesMasters/notesMaster1.xml" Id="Re598964facd14f2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Before the session: give participants the student casebook and blank decision workbook. Read the facilitator guide and the chosen worked analysis. Slides are optional. The 90-minute agenda is a teaching estimate. Use M-PESA first; Instagram and Verify are alternatives. Materials: https://behavioralstrategy.com/education/workshop/ and https://behavioralstrategy.com/downloads/#public-teaching-pack</a:t>
            </a:r>
            <a:endParaRPr/>
          </a:p>
          <a:p xmlns:a="http://schemas.openxmlformats.org/drawingml/2006/main">
            <a:r>
              <a:t/>
            </a:r>
            <a:endParaRPr/>
          </a:p>
          <a:p xmlns:a="http://schemas.openxmlformats.org/drawingml/2006/main">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marL="0" lvl="0" indent="0" algn="l">
              <a:spcBef>
                <a:spcPts val="0"/>
              </a:spcBef>
              <a:spcAft>
                <a:spcPts val="0"/>
              </a:spcAft>
              <a:buNone/>
            </a:pPr>
            <a:r>
              <a:t>Minutes 0–8. State the output: a bounded next decision, its evidence, and a reversal condition. The public cases are retrospective reconstructions. They do not document use of Behavioral Strategy, DRIVE, or BFA by the organizations. Ask participants to separate prior knowledge of an outcome from the packet's evidence.</a:t>
            </a:r>
            <a:endParaRPr/>
          </a:p>
          <a:p xmlns:a="http://schemas.openxmlformats.org/drawingml/2006/main">
            <a:pPr marL="0" lvl="0" indent="0" algn="l">
              <a:spcBef>
                <a:spcPts val="0"/>
              </a:spcBef>
              <a:spcAft>
                <a:spcPts val="0"/>
              </a:spcAft>
              <a:buNone/>
            </a:pPr>
            <a:r>
              <a:t/>
            </a:r>
            <a:endParaRPr/>
          </a:p>
          <a:p xmlns:a="http://schemas.openxmlformats.org/drawingml/2006/main">
            <a:pPr marL="0" lvl="0" indent="0" algn="l">
              <a:spcBef>
                <a:spcPts val="0"/>
              </a:spcBef>
              <a:spcAft>
                <a:spcPts val="0"/>
              </a:spcAft>
              <a:buNone/>
            </a:pPr>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marL="0" lvl="0" indent="0" algn="l">
              <a:spcBef>
                <a:spcPts val="0"/>
              </a:spcBef>
              <a:spcAft>
                <a:spcPts val="0"/>
              </a:spcAft>
              <a:buNone/>
            </a:pPr>
            <a:r>
              <a:t>During the opening, use this entirely invented shift-handover example to distinguish outcome, action, and feature. The form is not useful completion by itself. The lab's records do not establish the accuracy or downstream use of the information. Do not start the full lab during the 90-minute agenda; it is a separate exercise. Source for this teaching example and fictional definitions: https://behavioralstrategy.com/education/measurement-lab/</a:t>
            </a:r>
            <a:endParaRPr/>
          </a:p>
          <a:p xmlns:a="http://schemas.openxmlformats.org/drawingml/2006/main">
            <a:pPr marL="0" lvl="0" indent="0" algn="l">
              <a:spcBef>
                <a:spcPts val="0"/>
              </a:spcBef>
              <a:spcAft>
                <a:spcPts val="0"/>
              </a:spcAft>
              <a:buNone/>
            </a:pPr>
            <a:r>
              <a:t/>
            </a:r>
            <a:endParaRPr/>
          </a:p>
          <a:p xmlns:a="http://schemas.openxmlformats.org/drawingml/2006/main">
            <a:pPr marL="0" lvl="0" indent="0" algn="l">
              <a:spcBef>
                <a:spcPts val="0"/>
              </a:spcBef>
              <a:spcAft>
                <a:spcPts val="0"/>
              </a:spcAft>
              <a:buNone/>
            </a:pPr>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marL="0" lvl="0" indent="0" algn="l">
              <a:spcBef>
                <a:spcPts val="0"/>
              </a:spcBef>
              <a:spcAft>
                <a:spcPts val="0"/>
              </a:spcAft>
              <a:buNone/>
            </a:pPr>
            <a:r>
              <a:t>Minutes 8–45. Read the student packet (8–20), generate candidates with workbook steps 1–2 (20–32), then map actors and evidence with steps 3–4 (32–45). The table is a prompt, not historical evidence. Ask who provides cash, acknowledgement, verification, or operational support in the chosen setting. Do not show the worked response yet. Student sources: https://behavioralstrategy.com/education/mpesa-decision/, https://behavioralstrategy.com/education/instagram-decision/, https://behavioralstrategy.com/education/verify-decision/. Primary references are linked on each page and reproduced in the student casebook.</a:t>
            </a:r>
            <a:endParaRPr/>
          </a:p>
          <a:p xmlns:a="http://schemas.openxmlformats.org/drawingml/2006/main">
            <a:pPr marL="0" lvl="0" indent="0" algn="l">
              <a:spcBef>
                <a:spcPts val="0"/>
              </a:spcBef>
              <a:spcAft>
                <a:spcPts val="0"/>
              </a:spcAft>
              <a:buNone/>
            </a:pPr>
            <a:r>
              <a:t/>
            </a:r>
            <a:endParaRPr/>
          </a:p>
          <a:p xmlns:a="http://schemas.openxmlformats.org/drawingml/2006/main">
            <a:pPr marL="0" lvl="0" indent="0" algn="l">
              <a:spcBef>
                <a:spcPts val="0"/>
              </a:spcBef>
              <a:spcAft>
                <a:spcPts val="0"/>
              </a:spcAft>
              <a:buNone/>
            </a:pPr>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marL="0" lvl="0" indent="0" algn="l">
              <a:spcBef>
                <a:spcPts val="0"/>
              </a:spcBef>
              <a:spcAft>
                <a:spcPts val="0"/>
              </a:spcAft>
              <a:buNone/>
            </a:pPr>
            <a:r>
              <a:t>Minutes 45–70. Plan the test with workbook steps 5–6 (45–60), then diagnose gaps and commit to a next decision with steps 7–8 (60–70). Available decisions: proceed narrowly, change support, reselect the behavior, stop, or inconclusive. Ask for a denominator, an observation window, repeated opportunity, sustainable support, cost accounting, and stopping rules before outcomes are seen. A high rating is not a probability. Reference: https://behavioralstrategy.com/methodology/validate-behavior-market-fit/ and https://behavioralstrategy.com/education/decision-workbook/</a:t>
            </a:r>
            <a:endParaRPr/>
          </a:p>
          <a:p xmlns:a="http://schemas.openxmlformats.org/drawingml/2006/main">
            <a:pPr marL="0" lvl="0" indent="0" algn="l">
              <a:spcBef>
                <a:spcPts val="0"/>
              </a:spcBef>
              <a:spcAft>
                <a:spcPts val="0"/>
              </a:spcAft>
              <a:buNone/>
            </a:pPr>
            <a:r>
              <a:t/>
            </a:r>
            <a:endParaRPr/>
          </a:p>
          <a:p xmlns:a="http://schemas.openxmlformats.org/drawingml/2006/main">
            <a:pPr marL="0" lvl="0" indent="0" algn="l">
              <a:spcBef>
                <a:spcPts val="0"/>
              </a:spcBef>
              <a:spcAft>
                <a:spcPts val="0"/>
              </a:spcAft>
              <a:buNone/>
            </a:pPr>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pPr marL="0" lvl="0" indent="0" algn="l">
              <a:spcBef>
                <a:spcPts val="0"/>
              </a:spcBef>
              <a:spcAft>
                <a:spcPts val="0"/>
              </a:spcAft>
              <a:buNone/>
            </a:pPr>
            <a:r>
              <a:t>Minutes 70–90. Compare the worked responses (70–82); then transfer to a routine, nonconfidential process (82–90). For M-PESA, compare a bounded remittance test with holding expansion while auditing delivery capacity. Neither is presented as recovered private historical intent. Use the six-part qualitative rubric in the facilitator guide; do not add it into a fit score. Worked references: https://behavioralstrategy.com/education/mpesa-worked-decision/, https://behavioralstrategy.com/education/instagram-worked-decision/, https://behavioralstrategy.com/education/verify-worked-decision/. Optional later practice: https://behavioralstrategy.com/education/measurement-lab/.</a:t>
            </a:r>
            <a:endParaRPr/>
          </a:p>
          <a:p xmlns:a="http://schemas.openxmlformats.org/drawingml/2006/main">
            <a:pPr marL="0" lvl="0" indent="0" algn="l">
              <a:spcBef>
                <a:spcPts val="0"/>
              </a:spcBef>
              <a:spcAft>
                <a:spcPts val="0"/>
              </a:spcAft>
              <a:buNone/>
            </a:pPr>
            <a:r>
              <a:t/>
            </a:r>
            <a:endParaRPr/>
          </a:p>
          <a:p xmlns:a="http://schemas.openxmlformats.org/drawingml/2006/main">
            <a:pPr marL="0" lvl="0" indent="0" algn="l">
              <a:spcBef>
                <a:spcPts val="0"/>
              </a:spcBef>
              <a:spcAft>
                <a:spcPts val="0"/>
              </a:spcAft>
              <a:buNone/>
            </a:pPr>
            <a:r>
              <a:t>Original teaching material by Jason Hreha, BehavioralStrategy.com, teaching pack v1.0 (5 September 2026). CC BY 4.0 applies to original text; linked sources, fonts, marks, and third-party template elements retain their own rights. This is a proposed teaching design, not a validated assessment or report of independent delivery. Source and reuse notes: https://behavioralstrategy.com/education/teaching-notes/</a:t>
            </a:r>
            <a:endParaRP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894e37eda49547ac"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05e83f5dfdc34160" /></Relationships>
</file>

<file path=ppt/slideLayouts/_rels/slideLayout3.xml.rels>&#65279;<?xml version="1.0" encoding="utf-8"?><Relationships xmlns="http://schemas.openxmlformats.org/package/2006/relationships"><Relationship Type="http://schemas.openxmlformats.org/officeDocument/2006/relationships/slideMaster" Target="/ppt/slideMasters/slideMaster1.xml" Id="R60748fbe1be64b74" /></Relationships>
</file>

<file path=ppt/slideLayouts/_rels/slideLayout4.xml.rels>&#65279;<?xml version="1.0" encoding="utf-8"?><Relationships xmlns="http://schemas.openxmlformats.org/package/2006/relationships"><Relationship Type="http://schemas.openxmlformats.org/officeDocument/2006/relationships/slideMaster" Target="/ppt/slideMasters/slideMaster1.xml" Id="R49f7dc5307ea4c8d" /></Relationships>
</file>

<file path=ppt/slideLayouts/_rels/slideLayout5.xml.rels>&#65279;<?xml version="1.0" encoding="utf-8"?><Relationships xmlns="http://schemas.openxmlformats.org/package/2006/relationships"><Relationship Type="http://schemas.openxmlformats.org/officeDocument/2006/relationships/slideMaster" Target="/ppt/slideMasters/slideMaster1.xml" Id="R2580aa87831f4cd0" /></Relationships>
</file>

<file path=ppt/slideLayouts/_rels/slideLayout6.xml.rels>&#65279;<?xml version="1.0" encoding="utf-8"?><Relationships xmlns="http://schemas.openxmlformats.org/package/2006/relationships"><Relationship Type="http://schemas.openxmlformats.org/officeDocument/2006/relationships/slideMaster" Target="/ppt/slideMasters/slideMaster1.xml" Id="R24799f5a8de74209" /></Relationships>
</file>

<file path=ppt/slideLayouts/_rels/slideLayout7.xml.rels>&#65279;<?xml version="1.0" encoding="utf-8"?><Relationships xmlns="http://schemas.openxmlformats.org/package/2006/relationships"><Relationship Type="http://schemas.openxmlformats.org/officeDocument/2006/relationships/slideMaster" Target="/ppt/slideMasters/slideMaster1.xml" Id="R4909dcbe5e674446" /></Relationships>
</file>

<file path=ppt/slideLayouts/_rels/slideLayout8.xml.rels>&#65279;<?xml version="1.0" encoding="utf-8"?><Relationships xmlns="http://schemas.openxmlformats.org/package/2006/relationships"><Relationship Type="http://schemas.openxmlformats.org/officeDocument/2006/relationships/slideMaster" Target="/ppt/slideMasters/slideMaster1.xml" Id="Rbbacccd4d0aa49dd" /></Relationships>
</file>

<file path=ppt/slideLayouts/slideLayout1.xml><?xml version="1.0" encoding="utf-8"?>
<p:sldLayout xmlns:p="http://schemas.openxmlformats.org/presentationml/2006/main" preserve="1" userDrawn="1">
  <p:cSld name="Title Slide">
    <p:spTree>
      <p:nvGrpSpPr>
        <p:cNvPr id="1" name=""/>
        <p:cNvGrpSpPr/>
        <p:nvPr/>
      </p:nvGrpSpPr>
      <p:grpSpPr>
        <a:xfrm xmlns:a="http://schemas.openxmlformats.org/drawingml/2006/main"/>
      </p:grpSpPr>
      <p:sp>
        <p:nvSpPr>
          <p:cNvPr id="2" name="Title 1">
            <a:extLst xmlns:a="http://schemas.openxmlformats.org/drawingml/2006/main">
              <a:ext uri="{FF2B5EF4-FFF2-40B4-BE49-F238E27FC236}">
                <a16:creationId xmlns:a16="http://schemas.microsoft.com/office/drawing/2014/main" id="{683004A5-B645-655E-5362-4217D55892E1}"/>
              </a:ext>
            </a:extLst>
          </p:cNvPr>
          <p:cNvSpPr>
            <a:spLocks xmlns:a="http://schemas.openxmlformats.org/drawingml/2006/main" noGrp="1"/>
          </p:cNvSpPr>
          <p:nvPr>
            <p:ph type="ctrTitle" idx="0"/>
          </p:nvPr>
        </p:nvSpPr>
        <p:spPr>
          <a:xfrm xmlns:a="http://schemas.openxmlformats.org/drawingml/2006/main">
            <a:off x="393700" y="1041400"/>
            <a:ext cx="7493000" cy="2491490"/>
          </a:xfrm>
        </p:spPr>
        <p:txBody>
          <a:bodyPr xmlns:a="http://schemas.openxmlformats.org/drawingml/2006/main" anchor="b"/>
          <a:lstStyle xmlns:a="http://schemas.openxmlformats.org/drawingml/2006/main">
            <a:lvl1pPr algn="l">
              <a:buNone/>
              <a:defRPr sz="6000"/>
            </a:lvl1pPr>
          </a:lstStyle>
          <a:p xmlns:a="http://schemas.openxmlformats.org/drawingml/2006/main">
            <a:r>
              <a:t>Click to edit Master title style</a:t>
            </a:r>
          </a:p>
        </p:txBody>
      </p:sp>
      <p:sp>
        <p:nvSpPr>
          <p:cNvPr id="3" name="Subtitle 2">
            <a:extLst xmlns:a="http://schemas.openxmlformats.org/drawingml/2006/main">
              <a:ext uri="{FF2B5EF4-FFF2-40B4-BE49-F238E27FC236}">
                <a16:creationId xmlns:a16="http://schemas.microsoft.com/office/drawing/2014/main" id="{C57031B1-59B2-C235-9FDD-8050418A5FD8}"/>
              </a:ext>
            </a:extLst>
          </p:cNvPr>
          <p:cNvSpPr>
            <a:spLocks xmlns:a="http://schemas.openxmlformats.org/drawingml/2006/main" noGrp="1"/>
          </p:cNvSpPr>
          <p:nvPr>
            <p:ph type="subTitle" idx="1"/>
          </p:nvPr>
        </p:nvSpPr>
        <p:spPr>
          <a:xfrm xmlns:a="http://schemas.openxmlformats.org/drawingml/2006/main">
            <a:off x="393700" y="4356100"/>
            <a:ext cx="5537200" cy="1638300"/>
          </a:xfrm>
        </p:spPr>
        <p:txBody>
          <a:bodyPr xmlns:a="http://schemas.openxmlformats.org/drawingml/2006/main"/>
          <a:lstStyle xmlns:a="http://schemas.openxmlformats.org/drawingml/2006/main">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xmlns:a="http://schemas.openxmlformats.org/drawingml/2006/main">
            <a:r>
              <a:t>Click to edit Master subtitle style</a:t>
            </a:r>
          </a:p>
        </p:txBody>
      </p:sp>
    </p:spTree>
  </p:cSld>
</p:sldLayout>
</file>

<file path=ppt/slideLayouts/slideLayout2.xml><?xml version="1.0" encoding="utf-8"?>
<p:sldLayout xmlns:p="http://schemas.openxmlformats.org/presentationml/2006/main" preserve="1" userDrawn="1">
  <p:cSld name="Title and Content">
    <p:spTree>
      <p:nvGrpSpPr>
        <p:cNvPr id="1" name=""/>
        <p:cNvGrpSpPr/>
        <p:nvPr/>
      </p:nvGrpSpPr>
      <p:grpSpPr>
        <a:xfrm xmlns:a="http://schemas.openxmlformats.org/drawingml/2006/main"/>
      </p:grpSpPr>
      <p:sp>
        <p:nvSpPr>
          <p:cNvPr id="8" name="Text Placeholder 2">
            <a:extLst xmlns:a="http://schemas.openxmlformats.org/drawingml/2006/main">
              <a:ext uri="{FF2B5EF4-FFF2-40B4-BE49-F238E27FC236}">
                <a16:creationId xmlns:a16="http://schemas.microsoft.com/office/drawing/2014/main" id="{5E851FDE-9E0B-568C-1CBA-E72B86CC06ED}"/>
              </a:ext>
            </a:extLst>
          </p:cNvPr>
          <p:cNvSpPr>
            <a:spLocks xmlns:a="http://schemas.openxmlformats.org/drawingml/2006/main" noGrp="1"/>
          </p:cNvSpPr>
          <p:nvPr>
            <p:ph idx="1"/>
          </p:nvPr>
        </p:nvSpPr>
        <p:spPr>
          <a:xfrm xmlns:a="http://schemas.openxmlformats.org/drawingml/2006/main">
            <a:off x="393700" y="2032000"/>
            <a:ext cx="114046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9" name="Footer Placeholder 4">
            <a:extLst xmlns:a="http://schemas.openxmlformats.org/drawingml/2006/main">
              <a:ext uri="{FF2B5EF4-FFF2-40B4-BE49-F238E27FC236}">
                <a16:creationId xmlns:a16="http://schemas.microsoft.com/office/drawing/2014/main" id="{29CCD18F-3BF6-A3EE-DAAE-66BD406D7E8D}"/>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10" name="Slide Number Placeholder 5">
            <a:extLst xmlns:a="http://schemas.openxmlformats.org/drawingml/2006/main">
              <a:ext uri="{FF2B5EF4-FFF2-40B4-BE49-F238E27FC236}">
                <a16:creationId xmlns:a16="http://schemas.microsoft.com/office/drawing/2014/main" id="{5186992D-ADA6-5A23-EBD5-6BEF0A2E61BA}"/>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
        <p:nvSpPr>
          <p:cNvPr id="2" name="Title Placeholder 1">
            <a:extLst xmlns:a="http://schemas.openxmlformats.org/drawingml/2006/main">
              <a:ext uri="{FF2B5EF4-FFF2-40B4-BE49-F238E27FC236}">
                <a16:creationId xmlns:a16="http://schemas.microsoft.com/office/drawing/2014/main" id="{CDBB333F-FFCF-AA9E-7AC0-64DB02353FBC}"/>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Tree>
  </p:cSld>
</p:sldLayout>
</file>

<file path=ppt/slideLayouts/slideLayout3.xml><?xml version="1.0" encoding="utf-8"?>
<p:sldLayout xmlns:p="http://schemas.openxmlformats.org/presentationml/2006/main" preserve="1" userDrawn="1">
  <p:cSld name="Two Content">
    <p:spTree>
      <p:nvGrpSpPr>
        <p:cNvPr id="1" name=""/>
        <p:cNvGrpSpPr/>
        <p:nvPr/>
      </p:nvGrpSpPr>
      <p:grpSpPr>
        <a:xfrm xmlns:a="http://schemas.openxmlformats.org/drawingml/2006/main"/>
      </p:grpSpPr>
      <p:sp>
        <p:nvSpPr>
          <p:cNvPr id="9" name="Text Placeholder 2">
            <a:extLst xmlns:a="http://schemas.openxmlformats.org/drawingml/2006/main">
              <a:ext uri="{FF2B5EF4-FFF2-40B4-BE49-F238E27FC236}">
                <a16:creationId xmlns:a16="http://schemas.microsoft.com/office/drawing/2014/main" id="{4DCC3060-FADA-4310-30F9-24EC34B5AA87}"/>
              </a:ext>
            </a:extLst>
          </p:cNvPr>
          <p:cNvSpPr>
            <a:spLocks xmlns:a="http://schemas.openxmlformats.org/drawingml/2006/main" noGrp="1"/>
          </p:cNvSpPr>
          <p:nvPr>
            <p:ph idx="1"/>
          </p:nvPr>
        </p:nvSpPr>
        <p:spPr>
          <a:xfrm xmlns:a="http://schemas.openxmlformats.org/drawingml/2006/main">
            <a:off x="393700" y="2032000"/>
            <a:ext cx="55372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10" name="Footer Placeholder 4">
            <a:extLst xmlns:a="http://schemas.openxmlformats.org/drawingml/2006/main">
              <a:ext uri="{FF2B5EF4-FFF2-40B4-BE49-F238E27FC236}">
                <a16:creationId xmlns:a16="http://schemas.microsoft.com/office/drawing/2014/main" id="{19E7B047-08E6-29C1-F101-C084D555AACC}"/>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11" name="Slide Number Placeholder 5">
            <a:extLst xmlns:a="http://schemas.openxmlformats.org/drawingml/2006/main">
              <a:ext uri="{FF2B5EF4-FFF2-40B4-BE49-F238E27FC236}">
                <a16:creationId xmlns:a16="http://schemas.microsoft.com/office/drawing/2014/main" id="{3DE564C6-8AA0-935D-A919-07AFA15B335B}"/>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
        <p:nvSpPr>
          <p:cNvPr id="12" name="Text Placeholder 2">
            <a:extLst xmlns:a="http://schemas.openxmlformats.org/drawingml/2006/main">
              <a:ext uri="{FF2B5EF4-FFF2-40B4-BE49-F238E27FC236}">
                <a16:creationId xmlns:a16="http://schemas.microsoft.com/office/drawing/2014/main" id="{4ABE46D3-8F05-1C7F-3EC7-20BFCC76C251}"/>
              </a:ext>
            </a:extLst>
          </p:cNvPr>
          <p:cNvSpPr>
            <a:spLocks xmlns:a="http://schemas.openxmlformats.org/drawingml/2006/main" noGrp="1"/>
          </p:cNvSpPr>
          <p:nvPr>
            <p:ph idx="10"/>
          </p:nvPr>
        </p:nvSpPr>
        <p:spPr>
          <a:xfrm xmlns:a="http://schemas.openxmlformats.org/drawingml/2006/main">
            <a:off x="6256618" y="2032000"/>
            <a:ext cx="55372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2" name="Title Placeholder 1">
            <a:extLst xmlns:a="http://schemas.openxmlformats.org/drawingml/2006/main">
              <a:ext uri="{FF2B5EF4-FFF2-40B4-BE49-F238E27FC236}">
                <a16:creationId xmlns:a16="http://schemas.microsoft.com/office/drawing/2014/main" id="{739D2C21-36BF-25E7-8E97-1D17F313F7AF}"/>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Tree>
  </p:cSld>
</p:sldLayout>
</file>

<file path=ppt/slideLayouts/slideLayout4.xml><?xml version="1.0" encoding="utf-8"?>
<p:sldLayout xmlns:p="http://schemas.openxmlformats.org/presentationml/2006/main" preserve="1" userDrawn="1">
  <p:cSld name="Three Content">
    <p:spTree>
      <p:nvGrpSpPr>
        <p:cNvPr id="1" name=""/>
        <p:cNvGrpSpPr/>
        <p:nvPr/>
      </p:nvGrpSpPr>
      <p:grpSpPr>
        <a:xfrm xmlns:a="http://schemas.openxmlformats.org/drawingml/2006/main"/>
      </p:grpSpPr>
      <p:sp>
        <p:nvSpPr>
          <p:cNvPr id="11" name="Text Placeholder 2">
            <a:extLst xmlns:a="http://schemas.openxmlformats.org/drawingml/2006/main">
              <a:ext uri="{FF2B5EF4-FFF2-40B4-BE49-F238E27FC236}">
                <a16:creationId xmlns:a16="http://schemas.microsoft.com/office/drawing/2014/main" id="{6F7D12C6-B3BC-2F80-A661-00CC228193B5}"/>
              </a:ext>
            </a:extLst>
          </p:cNvPr>
          <p:cNvSpPr>
            <a:spLocks xmlns:a="http://schemas.openxmlformats.org/drawingml/2006/main" noGrp="1"/>
          </p:cNvSpPr>
          <p:nvPr>
            <p:ph idx="1"/>
          </p:nvPr>
        </p:nvSpPr>
        <p:spPr>
          <a:xfrm xmlns:a="http://schemas.openxmlformats.org/drawingml/2006/main">
            <a:off x="393700" y="2032000"/>
            <a:ext cx="35687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12" name="Footer Placeholder 4">
            <a:extLst xmlns:a="http://schemas.openxmlformats.org/drawingml/2006/main">
              <a:ext uri="{FF2B5EF4-FFF2-40B4-BE49-F238E27FC236}">
                <a16:creationId xmlns:a16="http://schemas.microsoft.com/office/drawing/2014/main" id="{0682803B-B799-370F-B1B9-EB49CCB10A11}"/>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13" name="Slide Number Placeholder 5">
            <a:extLst xmlns:a="http://schemas.openxmlformats.org/drawingml/2006/main">
              <a:ext uri="{FF2B5EF4-FFF2-40B4-BE49-F238E27FC236}">
                <a16:creationId xmlns:a16="http://schemas.microsoft.com/office/drawing/2014/main" id="{AFE26095-B1FD-5C7C-C8D6-78ABF739DCBA}"/>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
        <p:nvSpPr>
          <p:cNvPr id="14" name="Text Placeholder 2">
            <a:extLst xmlns:a="http://schemas.openxmlformats.org/drawingml/2006/main">
              <a:ext uri="{FF2B5EF4-FFF2-40B4-BE49-F238E27FC236}">
                <a16:creationId xmlns:a16="http://schemas.microsoft.com/office/drawing/2014/main" id="{80E090C5-E6C8-92F2-E8C2-A840B8F1807D}"/>
              </a:ext>
            </a:extLst>
          </p:cNvPr>
          <p:cNvSpPr>
            <a:spLocks xmlns:a="http://schemas.openxmlformats.org/drawingml/2006/main" noGrp="1"/>
          </p:cNvSpPr>
          <p:nvPr>
            <p:ph idx="10"/>
          </p:nvPr>
        </p:nvSpPr>
        <p:spPr>
          <a:xfrm xmlns:a="http://schemas.openxmlformats.org/drawingml/2006/main">
            <a:off x="4318000" y="2032000"/>
            <a:ext cx="35687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15" name="Text Placeholder 2">
            <a:extLst xmlns:a="http://schemas.openxmlformats.org/drawingml/2006/main">
              <a:ext uri="{FF2B5EF4-FFF2-40B4-BE49-F238E27FC236}">
                <a16:creationId xmlns:a16="http://schemas.microsoft.com/office/drawing/2014/main" id="{0C6D2D15-AEC2-9F99-316F-C37AF863965D}"/>
              </a:ext>
            </a:extLst>
          </p:cNvPr>
          <p:cNvSpPr>
            <a:spLocks xmlns:a="http://schemas.openxmlformats.org/drawingml/2006/main" noGrp="1"/>
          </p:cNvSpPr>
          <p:nvPr>
            <p:ph idx="11"/>
          </p:nvPr>
        </p:nvSpPr>
        <p:spPr>
          <a:xfrm xmlns:a="http://schemas.openxmlformats.org/drawingml/2006/main">
            <a:off x="8232273" y="2032000"/>
            <a:ext cx="35687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2" name="Title Placeholder 1">
            <a:extLst xmlns:a="http://schemas.openxmlformats.org/drawingml/2006/main">
              <a:ext uri="{FF2B5EF4-FFF2-40B4-BE49-F238E27FC236}">
                <a16:creationId xmlns:a16="http://schemas.microsoft.com/office/drawing/2014/main" id="{EC59174D-4FF5-0FD8-FE78-F71A39E187AE}"/>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Tree>
  </p:cSld>
</p:sldLayout>
</file>

<file path=ppt/slideLayouts/slideLayout5.xml><?xml version="1.0" encoding="utf-8"?>
<p:sldLayout xmlns:p="http://schemas.openxmlformats.org/presentationml/2006/main" preserve="1" userDrawn="1">
  <p:cSld name="Four Content">
    <p:spTree>
      <p:nvGrpSpPr>
        <p:cNvPr id="1" name=""/>
        <p:cNvGrpSpPr/>
        <p:nvPr/>
      </p:nvGrpSpPr>
      <p:grpSpPr>
        <a:xfrm xmlns:a="http://schemas.openxmlformats.org/drawingml/2006/main"/>
      </p:grpSpPr>
      <p:sp>
        <p:nvSpPr>
          <p:cNvPr id="11" name="Text Placeholder 2">
            <a:extLst xmlns:a="http://schemas.openxmlformats.org/drawingml/2006/main">
              <a:ext uri="{FF2B5EF4-FFF2-40B4-BE49-F238E27FC236}">
                <a16:creationId xmlns:a16="http://schemas.microsoft.com/office/drawing/2014/main" id="{6F7D12C6-B3BC-2F80-A661-00CC228193B5}"/>
              </a:ext>
            </a:extLst>
          </p:cNvPr>
          <p:cNvSpPr>
            <a:spLocks xmlns:a="http://schemas.openxmlformats.org/drawingml/2006/main" noGrp="1"/>
          </p:cNvSpPr>
          <p:nvPr>
            <p:ph idx="1"/>
          </p:nvPr>
        </p:nvSpPr>
        <p:spPr>
          <a:xfrm xmlns:a="http://schemas.openxmlformats.org/drawingml/2006/main">
            <a:off x="393700" y="2213811"/>
            <a:ext cx="2595934" cy="3780589"/>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lvl1pPr>
              <a:buNone/>
              <a:defRPr sz="1600"/>
            </a:lvl1pPr>
            <a:lvl2pPr>
              <a:buNone/>
              <a:defRPr sz="1600"/>
            </a:lvl2pPr>
            <a:lvl3pPr>
              <a:buNone/>
              <a:defRPr sz="1600"/>
            </a:lvl3pPr>
            <a:lvl4pPr>
              <a:buNone/>
              <a:defRPr sz="1600"/>
            </a:lvl4pPr>
            <a:lvl5pPr>
              <a:buNone/>
              <a:defRPr sz="1600"/>
            </a:lvl5pPr>
          </a:lstStyle>
          <a:p xmlns:a="http://schemas.openxmlformats.org/drawingml/2006/main">
            <a:pPr lvl="0">
              <a:buNone/>
            </a:pPr>
            <a:r>
              <a:t>Click to edit Master</a:t>
            </a:r>
          </a:p>
        </p:txBody>
      </p:sp>
      <p:sp>
        <p:nvSpPr>
          <p:cNvPr id="12" name="Footer Placeholder 4">
            <a:extLst xmlns:a="http://schemas.openxmlformats.org/drawingml/2006/main">
              <a:ext uri="{FF2B5EF4-FFF2-40B4-BE49-F238E27FC236}">
                <a16:creationId xmlns:a16="http://schemas.microsoft.com/office/drawing/2014/main" id="{0682803B-B799-370F-B1B9-EB49CCB10A11}"/>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13" name="Slide Number Placeholder 5">
            <a:extLst xmlns:a="http://schemas.openxmlformats.org/drawingml/2006/main">
              <a:ext uri="{FF2B5EF4-FFF2-40B4-BE49-F238E27FC236}">
                <a16:creationId xmlns:a16="http://schemas.microsoft.com/office/drawing/2014/main" id="{AFE26095-B1FD-5C7C-C8D6-78ABF739DCBA}"/>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
        <p:nvSpPr>
          <p:cNvPr id="2" name="Title Placeholder 1">
            <a:extLst xmlns:a="http://schemas.openxmlformats.org/drawingml/2006/main">
              <a:ext uri="{FF2B5EF4-FFF2-40B4-BE49-F238E27FC236}">
                <a16:creationId xmlns:a16="http://schemas.microsoft.com/office/drawing/2014/main" id="{EC59174D-4FF5-0FD8-FE78-F71A39E187AE}"/>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
        <p:nvSpPr>
          <p:cNvPr id="8" name="Text Placeholder 7">
            <a:extLst xmlns:a="http://schemas.openxmlformats.org/drawingml/2006/main">
              <a:ext uri="{FF2B5EF4-FFF2-40B4-BE49-F238E27FC236}">
                <a16:creationId xmlns:a16="http://schemas.microsoft.com/office/drawing/2014/main" id="{4F70A9DA-D783-0627-3166-E13B68C2ADAC}"/>
              </a:ext>
            </a:extLst>
          </p:cNvPr>
          <p:cNvSpPr>
            <a:spLocks xmlns:a="http://schemas.openxmlformats.org/drawingml/2006/main" noGrp="1"/>
          </p:cNvSpPr>
          <p:nvPr>
            <p:ph type="body" idx="12"/>
          </p:nvPr>
        </p:nvSpPr>
        <p:spPr>
          <a:xfrm xmlns:a="http://schemas.openxmlformats.org/drawingml/2006/main">
            <a:off x="3334966" y="2213811"/>
            <a:ext cx="2595934" cy="3780589"/>
          </a:xfrm>
        </p:spPr>
        <p:txBody>
          <a:bodyPr xmlns:a="http://schemas.openxmlformats.org/drawingml/2006/main"/>
          <a:lstStyle xmlns:a="http://schemas.openxmlformats.org/drawingml/2006/main">
            <a:lvl1pPr>
              <a:buNone/>
              <a:defRPr sz="1800"/>
            </a:lvl1pPr>
            <a:lvl2pPr>
              <a:buNone/>
              <a:defRPr sz="1800"/>
            </a:lvl2pPr>
            <a:lvl3pPr>
              <a:buNone/>
              <a:defRPr sz="1800"/>
            </a:lvl3pPr>
            <a:lvl4pPr>
              <a:buNone/>
              <a:defRPr sz="1800"/>
            </a:lvl4pPr>
            <a:lvl5pPr>
              <a:buNone/>
              <a:defRPr sz="1800"/>
            </a:lvl5pPr>
          </a:lstStyle>
          <a:p xmlns:a="http://schemas.openxmlformats.org/drawingml/2006/main">
            <a:pPr lvl="0">
              <a:buNone/>
            </a:pPr>
            <a:r>
              <a:t>Click to edit Master</a:t>
            </a:r>
          </a:p>
        </p:txBody>
      </p:sp>
      <p:sp>
        <p:nvSpPr>
          <p:cNvPr id="9" name="Text Placeholder 2">
            <a:extLst xmlns:a="http://schemas.openxmlformats.org/drawingml/2006/main">
              <a:ext uri="{FF2B5EF4-FFF2-40B4-BE49-F238E27FC236}">
                <a16:creationId xmlns:a16="http://schemas.microsoft.com/office/drawing/2014/main" id="{75BF2647-8E8C-CAEE-896D-0E1567AF7E99}"/>
              </a:ext>
            </a:extLst>
          </p:cNvPr>
          <p:cNvSpPr>
            <a:spLocks xmlns:a="http://schemas.openxmlformats.org/drawingml/2006/main" noGrp="1"/>
          </p:cNvSpPr>
          <p:nvPr>
            <p:ph idx="13"/>
          </p:nvPr>
        </p:nvSpPr>
        <p:spPr>
          <a:xfrm xmlns:a="http://schemas.openxmlformats.org/drawingml/2006/main">
            <a:off x="6264413" y="2213811"/>
            <a:ext cx="2595934" cy="3780589"/>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lvl1pPr>
              <a:buNone/>
              <a:defRPr sz="1600"/>
            </a:lvl1pPr>
            <a:lvl2pPr>
              <a:buNone/>
              <a:defRPr sz="1600"/>
            </a:lvl2pPr>
            <a:lvl3pPr>
              <a:buNone/>
              <a:defRPr sz="1600"/>
            </a:lvl3pPr>
            <a:lvl4pPr>
              <a:buNone/>
              <a:defRPr sz="1600"/>
            </a:lvl4pPr>
            <a:lvl5pPr>
              <a:buNone/>
              <a:defRPr sz="1600"/>
            </a:lvl5pPr>
          </a:lstStyle>
          <a:p xmlns:a="http://schemas.openxmlformats.org/drawingml/2006/main">
            <a:pPr lvl="0">
              <a:buNone/>
            </a:pPr>
            <a:r>
              <a:t>Click to edit Master</a:t>
            </a:r>
          </a:p>
        </p:txBody>
      </p:sp>
      <p:sp>
        <p:nvSpPr>
          <p:cNvPr id="10" name="Text Placeholder 7">
            <a:extLst xmlns:a="http://schemas.openxmlformats.org/drawingml/2006/main">
              <a:ext uri="{FF2B5EF4-FFF2-40B4-BE49-F238E27FC236}">
                <a16:creationId xmlns:a16="http://schemas.microsoft.com/office/drawing/2014/main" id="{37C6F143-221A-9959-8FBA-B9B1DB6602D0}"/>
              </a:ext>
            </a:extLst>
          </p:cNvPr>
          <p:cNvSpPr>
            <a:spLocks xmlns:a="http://schemas.openxmlformats.org/drawingml/2006/main" noGrp="1"/>
          </p:cNvSpPr>
          <p:nvPr>
            <p:ph type="body" idx="14"/>
          </p:nvPr>
        </p:nvSpPr>
        <p:spPr>
          <a:xfrm xmlns:a="http://schemas.openxmlformats.org/drawingml/2006/main">
            <a:off x="9205679" y="2213811"/>
            <a:ext cx="2595934" cy="3780589"/>
          </a:xfrm>
        </p:spPr>
        <p:txBody>
          <a:bodyPr xmlns:a="http://schemas.openxmlformats.org/drawingml/2006/main"/>
          <a:lstStyle xmlns:a="http://schemas.openxmlformats.org/drawingml/2006/main">
            <a:lvl1pPr>
              <a:buNone/>
              <a:defRPr sz="1800"/>
            </a:lvl1pPr>
            <a:lvl2pPr>
              <a:buNone/>
              <a:defRPr sz="1800"/>
            </a:lvl2pPr>
            <a:lvl3pPr>
              <a:buNone/>
              <a:defRPr sz="1800"/>
            </a:lvl3pPr>
            <a:lvl4pPr>
              <a:buNone/>
              <a:defRPr sz="1800"/>
            </a:lvl4pPr>
            <a:lvl5pPr>
              <a:buNone/>
              <a:defRPr sz="1800"/>
            </a:lvl5pPr>
          </a:lstStyle>
          <a:p xmlns:a="http://schemas.openxmlformats.org/drawingml/2006/main">
            <a:pPr lvl="0">
              <a:buNone/>
            </a:pPr>
            <a:r>
              <a:t>Click to edit Master</a:t>
            </a:r>
          </a:p>
        </p:txBody>
      </p:sp>
    </p:spTree>
  </p:cSld>
</p:sldLayout>
</file>

<file path=ppt/slideLayouts/slideLayout6.xml><?xml version="1.0" encoding="utf-8"?>
<p:sldLayout xmlns:p="http://schemas.openxmlformats.org/presentationml/2006/main" preserve="1" userDrawn="1">
  <p:cSld name="Title Only">
    <p:spTree>
      <p:nvGrpSpPr>
        <p:cNvPr id="1" name=""/>
        <p:cNvGrpSpPr/>
        <p:nvPr/>
      </p:nvGrpSpPr>
      <p:grpSpPr>
        <a:xfrm xmlns:a="http://schemas.openxmlformats.org/drawingml/2006/main"/>
      </p:grpSpPr>
      <p:sp>
        <p:nvSpPr>
          <p:cNvPr id="8" name="Footer Placeholder 4">
            <a:extLst xmlns:a="http://schemas.openxmlformats.org/drawingml/2006/main">
              <a:ext uri="{FF2B5EF4-FFF2-40B4-BE49-F238E27FC236}">
                <a16:creationId xmlns:a16="http://schemas.microsoft.com/office/drawing/2014/main" id="{DB1182C5-F22B-2641-06DE-4EDACA3C1DDD}"/>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9" name="Slide Number Placeholder 5">
            <a:extLst xmlns:a="http://schemas.openxmlformats.org/drawingml/2006/main">
              <a:ext uri="{FF2B5EF4-FFF2-40B4-BE49-F238E27FC236}">
                <a16:creationId xmlns:a16="http://schemas.microsoft.com/office/drawing/2014/main" id="{F97A4AD5-204B-38FD-4F33-270C2F9F5CC6}"/>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
        <p:nvSpPr>
          <p:cNvPr id="2" name="Title Placeholder 1">
            <a:extLst xmlns:a="http://schemas.openxmlformats.org/drawingml/2006/main">
              <a:ext uri="{FF2B5EF4-FFF2-40B4-BE49-F238E27FC236}">
                <a16:creationId xmlns:a16="http://schemas.microsoft.com/office/drawing/2014/main" id="{75CF9983-3FD7-FAE4-9F0B-B2CE806D891D}"/>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Tree>
  </p:cSld>
</p:sldLayout>
</file>

<file path=ppt/slideLayouts/slideLayout7.xml><?xml version="1.0" encoding="utf-8"?>
<p:sldLayout xmlns:p="http://schemas.openxmlformats.org/presentationml/2006/main" preserve="1" userDrawn="1">
  <p:cSld name="Footer Only">
    <p:spTree>
      <p:nvGrpSpPr>
        <p:cNvPr id="1" name=""/>
        <p:cNvGrpSpPr/>
        <p:nvPr/>
      </p:nvGrpSpPr>
      <p:grpSpPr>
        <a:xfrm xmlns:a="http://schemas.openxmlformats.org/drawingml/2006/main"/>
      </p:grpSpPr>
      <p:sp>
        <p:nvSpPr>
          <p:cNvPr id="7" name="Footer Placeholder 4">
            <a:extLst xmlns:a="http://schemas.openxmlformats.org/drawingml/2006/main">
              <a:ext uri="{FF2B5EF4-FFF2-40B4-BE49-F238E27FC236}">
                <a16:creationId xmlns:a16="http://schemas.microsoft.com/office/drawing/2014/main" id="{1012CBCC-C555-8C11-443D-86D6F7A45CF8}"/>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8" name="Slide Number Placeholder 5">
            <a:extLst xmlns:a="http://schemas.openxmlformats.org/drawingml/2006/main">
              <a:ext uri="{FF2B5EF4-FFF2-40B4-BE49-F238E27FC236}">
                <a16:creationId xmlns:a16="http://schemas.microsoft.com/office/drawing/2014/main" id="{B69B260B-B882-BF7F-1BB1-28B9578A25A2}"/>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Tree>
  </p:cSld>
</p:sldLayout>
</file>

<file path=ppt/slideLayouts/slideLayout8.xml><?xml version="1.0" encoding="utf-8"?>
<p:sldLayout xmlns:p="http://schemas.openxmlformats.org/presentationml/2006/main" preserve="1" userDrawn="1">
  <p:cSld name="Blank">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aae1bcb2ee34ec6" /><Relationship Type="http://schemas.openxmlformats.org/officeDocument/2006/relationships/slideLayout" Target="/ppt/slideLayouts/slideLayout1.xml" Id="Rc7ade0d98e734dcb" /><Relationship Type="http://schemas.openxmlformats.org/officeDocument/2006/relationships/slideLayout" Target="/ppt/slideLayouts/slideLayout2.xml" Id="R5b8588c72cf1464a" /><Relationship Type="http://schemas.openxmlformats.org/officeDocument/2006/relationships/slideLayout" Target="/ppt/slideLayouts/slideLayout3.xml" Id="Ra44ca299149048df" /><Relationship Type="http://schemas.openxmlformats.org/officeDocument/2006/relationships/slideLayout" Target="/ppt/slideLayouts/slideLayout4.xml" Id="R9e7b937fe4b14501" /><Relationship Type="http://schemas.openxmlformats.org/officeDocument/2006/relationships/slideLayout" Target="/ppt/slideLayouts/slideLayout5.xml" Id="R377549aa560945e0" /><Relationship Type="http://schemas.openxmlformats.org/officeDocument/2006/relationships/slideLayout" Target="/ppt/slideLayouts/slideLayout6.xml" Id="Raa4bc90b475343ce" /><Relationship Type="http://schemas.openxmlformats.org/officeDocument/2006/relationships/slideLayout" Target="/ppt/slideLayouts/slideLayout7.xml" Id="Rad2536fbb3da4a29" /><Relationship Type="http://schemas.openxmlformats.org/officeDocument/2006/relationships/slideLayout" Target="/ppt/slideLayouts/slideLayout8.xml" Id="R36a244b3549f43f0" /></Relationships>
</file>

<file path=ppt/slideMasters/slideMaster1.xml><?xml version="1.0" encoding="utf-8"?>
<p:sld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Title Placeholder 1">
            <a:extLst xmlns:a="http://schemas.openxmlformats.org/drawingml/2006/main">
              <a:ext uri="{FF2B5EF4-FFF2-40B4-BE49-F238E27FC236}">
                <a16:creationId xmlns:a16="http://schemas.microsoft.com/office/drawing/2014/main" id="{BB87ED2E-D8FF-5C8C-ED50-59BA3091C3E1}"/>
              </a:ext>
            </a:extLst>
          </p:cNvPr>
          <p:cNvSpPr>
            <a:spLocks xmlns:a="http://schemas.openxmlformats.org/drawingml/2006/main" noGrp="1"/>
          </p:cNvSpPr>
          <p:nvPr>
            <p:ph type="title" idx="0"/>
          </p:nvPr>
        </p:nvSpPr>
        <p:spPr>
          <a:xfrm xmlns:a="http://schemas.openxmlformats.org/drawingml/2006/main">
            <a:off x="393700" y="344008"/>
            <a:ext cx="11404600" cy="1047491"/>
          </a:xfrm>
          <a:prstGeom xmlns:a="http://schemas.openxmlformats.org/drawingml/2006/main" prst="rect">
            <a:avLst/>
          </a:prstGeom>
        </p:spPr>
        <p:txBody>
          <a:bodyPr xmlns:a="http://schemas.openxmlformats.org/drawingml/2006/main" vert="horz" lIns="0" tIns="0" rIns="0" bIns="0" anchor="t">
            <a:normAutofit/>
          </a:bodyPr>
          <a:lstStyle xmlns:a="http://schemas.openxmlformats.org/drawingml/2006/main"/>
          <a:p xmlns:a="http://schemas.openxmlformats.org/drawingml/2006/main">
            <a:r>
              <a:t>Click to edit Master title style</a:t>
            </a:r>
          </a:p>
        </p:txBody>
      </p:sp>
      <p:sp>
        <p:nvSpPr>
          <p:cNvPr id="3" name="Text Placeholder 2">
            <a:extLst xmlns:a="http://schemas.openxmlformats.org/drawingml/2006/main">
              <a:ext uri="{FF2B5EF4-FFF2-40B4-BE49-F238E27FC236}">
                <a16:creationId xmlns:a16="http://schemas.microsoft.com/office/drawing/2014/main" id="{05B0E1CB-6DCA-2E9F-2B74-4309B4084C09}"/>
              </a:ext>
            </a:extLst>
          </p:cNvPr>
          <p:cNvSpPr>
            <a:spLocks xmlns:a="http://schemas.openxmlformats.org/drawingml/2006/main" noGrp="1"/>
          </p:cNvSpPr>
          <p:nvPr>
            <p:ph type="body" idx="1"/>
          </p:nvPr>
        </p:nvSpPr>
        <p:spPr>
          <a:xfrm xmlns:a="http://schemas.openxmlformats.org/drawingml/2006/main">
            <a:off x="393700" y="2032000"/>
            <a:ext cx="11404600" cy="3962400"/>
          </a:xfrm>
          <a:prstGeom xmlns:a="http://schemas.openxmlformats.org/drawingml/2006/main" prst="rect">
            <a:avLst/>
          </a:prstGeom>
        </p:spPr>
        <p:txBody>
          <a:bodyPr xmlns:a="http://schemas.openxmlformats.org/drawingml/2006/main" vert="horz" lIns="0" tIns="0" rIns="0" bIns="0">
            <a:normAutofit/>
          </a:bodyPr>
          <a:lstStyle xmlns:a="http://schemas.openxmlformats.org/drawingml/2006/main"/>
          <a:p xmlns:a="http://schemas.openxmlformats.org/drawingml/2006/main">
            <a:pPr lvl="0">
              <a:buNone/>
            </a:pPr>
            <a:r>
              <a:t>Click to edit Master text styles</a:t>
            </a:r>
          </a:p>
          <a:p xmlns:a="http://schemas.openxmlformats.org/drawingml/2006/main">
            <a:pPr lvl="1">
              <a:buNone/>
            </a:pPr>
            <a:r>
              <a:t>Second level</a:t>
            </a:r>
          </a:p>
          <a:p xmlns:a="http://schemas.openxmlformats.org/drawingml/2006/main">
            <a:pPr lvl="2">
              <a:buNone/>
            </a:pPr>
            <a:r>
              <a:t>Third level</a:t>
            </a:r>
          </a:p>
          <a:p xmlns:a="http://schemas.openxmlformats.org/drawingml/2006/main">
            <a:pPr lvl="3">
              <a:buNone/>
            </a:pPr>
            <a:r>
              <a:t>Fourth level</a:t>
            </a:r>
          </a:p>
          <a:p xmlns:a="http://schemas.openxmlformats.org/drawingml/2006/main">
            <a:pPr lvl="4">
              <a:buNone/>
            </a:pPr>
            <a:r>
              <a:t>Fifth level</a:t>
            </a:r>
          </a:p>
        </p:txBody>
      </p:sp>
      <p:sp>
        <p:nvSpPr>
          <p:cNvPr id="5" name="Footer Placeholder 4">
            <a:extLst xmlns:a="http://schemas.openxmlformats.org/drawingml/2006/main">
              <a:ext uri="{FF2B5EF4-FFF2-40B4-BE49-F238E27FC236}">
                <a16:creationId xmlns:a16="http://schemas.microsoft.com/office/drawing/2014/main" id="{3C75650C-2983-5B02-8421-FF1818435433}"/>
              </a:ext>
            </a:extLst>
          </p:cNvPr>
          <p:cNvSpPr>
            <a:spLocks xmlns:a="http://schemas.openxmlformats.org/drawingml/2006/main" noGrp="1"/>
          </p:cNvSpPr>
          <p:nvPr>
            <p:ph type="ftr" idx="3"/>
          </p:nvPr>
        </p:nvSpPr>
        <p:spPr>
          <a:xfrm xmlns:a="http://schemas.openxmlformats.org/drawingml/2006/main">
            <a:off x="393700" y="6279952"/>
            <a:ext cx="3568700"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l">
              <a:buNone/>
              <a:defRPr sz="1000">
                <a:solidFill>
                  <a:schemeClr val="tx1"/>
                </a:solidFill>
              </a:defRPr>
            </a:lvl1pPr>
          </a:lstStyle>
          <a:p xmlns:a="http://schemas.openxmlformats.org/drawingml/2006/main">
            <a:endParaRPr sz="1000"/>
          </a:p>
        </p:txBody>
      </p:sp>
      <p:sp>
        <p:nvSpPr>
          <p:cNvPr id="6" name="Slide Number Placeholder 5">
            <a:extLst xmlns:a="http://schemas.openxmlformats.org/drawingml/2006/main">
              <a:ext uri="{FF2B5EF4-FFF2-40B4-BE49-F238E27FC236}">
                <a16:creationId xmlns:a16="http://schemas.microsoft.com/office/drawing/2014/main" id="{D872C88C-1AB3-96BA-C9E5-3435A4BD59BB}"/>
              </a:ext>
            </a:extLst>
          </p:cNvPr>
          <p:cNvSpPr>
            <a:spLocks xmlns:a="http://schemas.openxmlformats.org/drawingml/2006/main" noGrp="1"/>
          </p:cNvSpPr>
          <p:nvPr>
            <p:ph type="sldNum" idx="4"/>
          </p:nvPr>
        </p:nvSpPr>
        <p:spPr>
          <a:xfrm xmlns:a="http://schemas.openxmlformats.org/drawingml/2006/main">
            <a:off x="11279332" y="6279294"/>
            <a:ext cx="518968" cy="241240"/>
          </a:xfrm>
          <a:prstGeom xmlns:a="http://schemas.openxmlformats.org/drawingml/2006/main" prst="rect">
            <a:avLst/>
          </a:prstGeom>
        </p:spPr>
        <p:txBody>
          <a:bodyPr xmlns:a="http://schemas.openxmlformats.org/drawingml/2006/main" vert="horz" lIns="0" tIns="0" rIns="0" bIns="0" anchor="b"/>
          <a:lstStyle xmlns:a="http://schemas.openxmlformats.org/drawingml/2006/main">
            <a:lvl1pPr algn="r">
              <a:buNone/>
              <a:defRPr sz="1000" kern="1200">
                <a:solidFill>
                  <a:schemeClr val="tx1"/>
                </a:solidFill>
                <a:latin typeface="+mn-lt"/>
                <a:ea typeface="+mn-lt"/>
                <a:cs typeface="+mn-lt"/>
              </a:defRPr>
            </a:lvl1pPr>
          </a:lstStyle>
          <a:p xmlns:a="http://schemas.openxmlformats.org/drawingml/2006/main">
            <a:fld id="{8574A810-7A8E-054F-9F6B-09E9C694ECF9}" type="slidenum">
              <a:t>‹#›</a:t>
            </a:fld>
            <a:endParaRPr sz="1000"/>
          </a:p>
        </p:txBody>
      </p:sp>
    </p:spTree>
  </p:cSld>
  <p:clrMap bg1="dk1" tx1="lt1" bg2="dk2" tx2="lt2" accent1="accent1" accent2="accent2" accent3="accent3" accent4="accent4" accent5="accent5" accent6="accent6" hlink="hlink" folHlink="folHlink"/>
  <p:sldLayoutIdLst>
    <p:sldLayoutId xmlns:r="http://schemas.openxmlformats.org/officeDocument/2006/relationships" id="2147483649" r:id="Rc7ade0d98e734dcb"/>
    <p:sldLayoutId xmlns:r="http://schemas.openxmlformats.org/officeDocument/2006/relationships" id="2147483650" r:id="R5b8588c72cf1464a"/>
    <p:sldLayoutId xmlns:r="http://schemas.openxmlformats.org/officeDocument/2006/relationships" id="2147483651" r:id="Ra44ca299149048df"/>
    <p:sldLayoutId xmlns:r="http://schemas.openxmlformats.org/officeDocument/2006/relationships" id="2147483652" r:id="R9e7b937fe4b14501"/>
    <p:sldLayoutId xmlns:r="http://schemas.openxmlformats.org/officeDocument/2006/relationships" id="2147483653" r:id="R377549aa560945e0"/>
    <p:sldLayoutId xmlns:r="http://schemas.openxmlformats.org/officeDocument/2006/relationships" id="2147483654" r:id="Raa4bc90b475343ce"/>
    <p:sldLayoutId xmlns:r="http://schemas.openxmlformats.org/officeDocument/2006/relationships" id="2147483655" r:id="Rad2536fbb3da4a29"/>
    <p:sldLayoutId xmlns:r="http://schemas.openxmlformats.org/officeDocument/2006/relationships" id="2147483656" r:id="R36a244b3549f43f0"/>
  </p:sldLayoutIdLst>
  <p:hf hdr="0" dt="0"/>
  <p:txStyles>
    <p:titleStyle>
      <a:lvl1pPr xmlns:a="http://schemas.openxmlformats.org/drawingml/2006/main" algn="l" defTabSz="914400">
        <a:lnSpc>
          <a:spcPct val="90000"/>
        </a:lnSpc>
        <a:spcBef>
          <a:spcPct val="0"/>
        </a:spcBef>
        <a:buNone/>
        <a:defRPr sz="2900" kern="1200">
          <a:solidFill>
            <a:schemeClr val="tx1"/>
          </a:solidFill>
          <a:latin typeface="+mj-lt"/>
          <a:ea typeface="+mj-lt"/>
          <a:cs typeface="+mj-lt"/>
        </a:defRPr>
      </a:lvl1pPr>
    </p:titleStyle>
    <p:bodyStyle>
      <a:lvl1pPr xmlns:a="http://schemas.openxmlformats.org/drawingml/2006/main"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xmlns:a="http://schemas.openxmlformats.org/drawingml/2006/main"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xmlns:a="http://schemas.openxmlformats.org/drawingml/2006/main"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xmlns:a="http://schemas.openxmlformats.org/drawingml/2006/main"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xmlns:a="http://schemas.openxmlformats.org/drawingml/2006/main"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xmlns:a="http://schemas.openxmlformats.org/drawingml/2006/main"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xmlns:a="http://schemas.openxmlformats.org/drawingml/2006/main"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xmlns:a="http://schemas.openxmlformats.org/drawingml/2006/main"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xmlns:a="http://schemas.openxmlformats.org/drawingml/2006/main" marL="3886200" indent="-228600" algn="l" defTabSz="914400">
        <a:lnSpc>
          <a:spcPct val="90000"/>
        </a:lnSpc>
        <a:spcBef>
          <a:spcPts val="500"/>
        </a:spcBef>
        <a:buFont typeface="Arial"/>
        <a:buChar char="•"/>
        <a:defRPr sz="1800" kern="1200">
          <a:solidFill>
            <a:schemeClr val="tx1"/>
          </a:solidFill>
          <a:latin typeface="+mn-lt"/>
          <a:ea typeface="+mn-lt"/>
          <a:cs typeface="+mn-lt"/>
        </a:defRPr>
      </a:lvl9pPr>
    </p:bodyStyle>
    <p:otherStyle>
      <a:lvl1pPr xmlns:a="http://schemas.openxmlformats.org/drawingml/2006/main" marL="0" algn="l" defTabSz="914400">
        <a:buNone/>
        <a:defRPr sz="1800" kern="1200">
          <a:solidFill>
            <a:schemeClr val="tx1"/>
          </a:solidFill>
          <a:latin typeface="+mn-lt"/>
          <a:ea typeface="+mn-lt"/>
          <a:cs typeface="+mn-lt"/>
        </a:defRPr>
      </a:lvl1pPr>
      <a:lvl2pPr xmlns:a="http://schemas.openxmlformats.org/drawingml/2006/main" marL="457200" algn="l" defTabSz="914400">
        <a:buNone/>
        <a:defRPr sz="1800" kern="1200">
          <a:solidFill>
            <a:schemeClr val="tx1"/>
          </a:solidFill>
          <a:latin typeface="+mn-lt"/>
          <a:ea typeface="+mn-lt"/>
          <a:cs typeface="+mn-lt"/>
        </a:defRPr>
      </a:lvl2pPr>
      <a:lvl3pPr xmlns:a="http://schemas.openxmlformats.org/drawingml/2006/main" marL="914400" algn="l" defTabSz="914400">
        <a:buNone/>
        <a:defRPr sz="1800" kern="1200">
          <a:solidFill>
            <a:schemeClr val="tx1"/>
          </a:solidFill>
          <a:latin typeface="+mn-lt"/>
          <a:ea typeface="+mn-lt"/>
          <a:cs typeface="+mn-lt"/>
        </a:defRPr>
      </a:lvl3pPr>
      <a:lvl4pPr xmlns:a="http://schemas.openxmlformats.org/drawingml/2006/main" marL="1371600" algn="l" defTabSz="914400">
        <a:buNone/>
        <a:defRPr sz="1800" kern="1200">
          <a:solidFill>
            <a:schemeClr val="tx1"/>
          </a:solidFill>
          <a:latin typeface="+mn-lt"/>
          <a:ea typeface="+mn-lt"/>
          <a:cs typeface="+mn-lt"/>
        </a:defRPr>
      </a:lvl4pPr>
      <a:lvl5pPr xmlns:a="http://schemas.openxmlformats.org/drawingml/2006/main" marL="1828800" algn="l" defTabSz="914400">
        <a:buNone/>
        <a:defRPr sz="1800" kern="1200">
          <a:solidFill>
            <a:schemeClr val="tx1"/>
          </a:solidFill>
          <a:latin typeface="+mn-lt"/>
          <a:ea typeface="+mn-lt"/>
          <a:cs typeface="+mn-lt"/>
        </a:defRPr>
      </a:lvl5pPr>
      <a:lvl6pPr xmlns:a="http://schemas.openxmlformats.org/drawingml/2006/main" marL="2286000" algn="l" defTabSz="914400">
        <a:buNone/>
        <a:defRPr sz="1800" kern="1200">
          <a:solidFill>
            <a:schemeClr val="tx1"/>
          </a:solidFill>
          <a:latin typeface="+mn-lt"/>
          <a:ea typeface="+mn-lt"/>
          <a:cs typeface="+mn-lt"/>
        </a:defRPr>
      </a:lvl6pPr>
      <a:lvl7pPr xmlns:a="http://schemas.openxmlformats.org/drawingml/2006/main" marL="2743200" algn="l" defTabSz="914400">
        <a:buNone/>
        <a:defRPr sz="1800" kern="1200">
          <a:solidFill>
            <a:schemeClr val="tx1"/>
          </a:solidFill>
          <a:latin typeface="+mn-lt"/>
          <a:ea typeface="+mn-lt"/>
          <a:cs typeface="+mn-lt"/>
        </a:defRPr>
      </a:lvl7pPr>
      <a:lvl8pPr xmlns:a="http://schemas.openxmlformats.org/drawingml/2006/main" marL="3200400" algn="l" defTabSz="914400">
        <a:buNone/>
        <a:defRPr sz="1800" kern="1200">
          <a:solidFill>
            <a:schemeClr val="tx1"/>
          </a:solidFill>
          <a:latin typeface="+mn-lt"/>
          <a:ea typeface="+mn-lt"/>
          <a:cs typeface="+mn-lt"/>
        </a:defRPr>
      </a:lvl8pPr>
      <a:lvl9pPr xmlns:a="http://schemas.openxmlformats.org/drawingml/2006/main" marL="3657600" algn="l" defTabSz="914400">
        <a:buNone/>
        <a:defRPr sz="1800" kern="1200">
          <a:solidFill>
            <a:schemeClr val="tx1"/>
          </a:solidFill>
          <a:latin typeface="+mn-lt"/>
          <a:ea typeface="+mn-lt"/>
          <a:cs typeface="+mn-lt"/>
        </a:defRPr>
      </a:lvl9pPr>
    </p:otherStyle>
  </p:txStyles>
  <p:extLst>
    <p:ext uri="{27BBF7A9-308A-43DC-89C8-2F10F3537804}">
      <p15:sldGuideLst xmlns:p15="http://schemas.microsoft.com/office/powerpoint/2012/main">
        <p15:guide id="1" userDrawn="1">
          <p15:clr>
            <a:srgbClr xmlns:a="http://schemas.openxmlformats.org/drawingml/2006/main" val="F26B43"/>
          </p15:clr>
        </p15:guide>
        <p15:guide id="2" pos="7680" userDrawn="1">
          <p15:clr>
            <a:srgbClr xmlns:a="http://schemas.openxmlformats.org/drawingml/2006/main" val="F26B43"/>
          </p15:clr>
        </p15:guide>
        <p15:guide id="3" pos="248" userDrawn="1">
          <p15:clr>
            <a:srgbClr xmlns:a="http://schemas.openxmlformats.org/drawingml/2006/main" val="F26B43"/>
          </p15:clr>
        </p15:guide>
        <p15:guide id="4" pos="1264" userDrawn="1">
          <p15:clr>
            <a:srgbClr xmlns:a="http://schemas.openxmlformats.org/drawingml/2006/main" val="F26B43"/>
          </p15:clr>
        </p15:guide>
        <p15:guide id="5" pos="1480" userDrawn="1">
          <p15:clr>
            <a:srgbClr xmlns:a="http://schemas.openxmlformats.org/drawingml/2006/main" val="F26B43"/>
          </p15:clr>
        </p15:guide>
        <p15:guide id="6" pos="2496" userDrawn="1">
          <p15:clr>
            <a:srgbClr xmlns:a="http://schemas.openxmlformats.org/drawingml/2006/main" val="F26B43"/>
          </p15:clr>
        </p15:guide>
        <p15:guide id="7" pos="2712" userDrawn="1">
          <p15:clr>
            <a:srgbClr xmlns:a="http://schemas.openxmlformats.org/drawingml/2006/main" val="F26B43"/>
          </p15:clr>
        </p15:guide>
        <p15:guide id="8" pos="3736" userDrawn="1">
          <p15:clr>
            <a:srgbClr xmlns:a="http://schemas.openxmlformats.org/drawingml/2006/main" val="F26B43"/>
          </p15:clr>
        </p15:guide>
        <p15:guide id="9" pos="3944" userDrawn="1">
          <p15:clr>
            <a:srgbClr xmlns:a="http://schemas.openxmlformats.org/drawingml/2006/main" val="F26B43"/>
          </p15:clr>
        </p15:guide>
        <p15:guide id="10" pos="4968" userDrawn="1">
          <p15:clr>
            <a:srgbClr xmlns:a="http://schemas.openxmlformats.org/drawingml/2006/main" val="F26B43"/>
          </p15:clr>
        </p15:guide>
        <p15:guide id="11" pos="5184" userDrawn="1">
          <p15:clr>
            <a:srgbClr xmlns:a="http://schemas.openxmlformats.org/drawingml/2006/main" val="F26B43"/>
          </p15:clr>
        </p15:guide>
        <p15:guide id="12" pos="6200" userDrawn="1">
          <p15:clr>
            <a:srgbClr xmlns:a="http://schemas.openxmlformats.org/drawingml/2006/main" val="F26B43"/>
          </p15:clr>
        </p15:guide>
        <p15:guide id="13" pos="6416" userDrawn="1">
          <p15:clr>
            <a:srgbClr xmlns:a="http://schemas.openxmlformats.org/drawingml/2006/main" val="F26B43"/>
          </p15:clr>
        </p15:guide>
        <p15:guide id="14" pos="7432" userDrawn="1">
          <p15:clr>
            <a:srgbClr xmlns:a="http://schemas.openxmlformats.org/drawingml/2006/main" val="F26B43"/>
          </p15:clr>
        </p15:guide>
        <p15:guide id="15" orient="horz" userDrawn="1">
          <p15:clr>
            <a:srgbClr xmlns:a="http://schemas.openxmlformats.org/drawingml/2006/main" val="F26B43"/>
          </p15:clr>
        </p15:guide>
        <p15:guide id="17" orient="horz" pos="248" userDrawn="1">
          <p15:clr>
            <a:srgbClr xmlns:a="http://schemas.openxmlformats.org/drawingml/2006/main" val="F26B43"/>
          </p15:clr>
        </p15:guide>
        <p15:guide id="18" orient="horz" pos="656" userDrawn="1">
          <p15:clr>
            <a:srgbClr xmlns:a="http://schemas.openxmlformats.org/drawingml/2006/main" val="F26B43"/>
          </p15:clr>
        </p15:guide>
        <p15:guide id="19" orient="horz" pos="872" userDrawn="1">
          <p15:clr>
            <a:srgbClr xmlns:a="http://schemas.openxmlformats.org/drawingml/2006/main" val="F26B43"/>
          </p15:clr>
        </p15:guide>
        <p15:guide id="20" orient="horz" pos="1280" userDrawn="1">
          <p15:clr>
            <a:srgbClr xmlns:a="http://schemas.openxmlformats.org/drawingml/2006/main" val="F26B43"/>
          </p15:clr>
        </p15:guide>
        <p15:guide id="21" orient="horz" pos="1496" userDrawn="1">
          <p15:clr>
            <a:srgbClr xmlns:a="http://schemas.openxmlformats.org/drawingml/2006/main" val="F26B43"/>
          </p15:clr>
        </p15:guide>
        <p15:guide id="22" orient="horz" pos="1904" userDrawn="1">
          <p15:clr>
            <a:srgbClr xmlns:a="http://schemas.openxmlformats.org/drawingml/2006/main" val="F26B43"/>
          </p15:clr>
        </p15:guide>
        <p15:guide id="23" orient="horz" pos="2120" userDrawn="1">
          <p15:clr>
            <a:srgbClr xmlns:a="http://schemas.openxmlformats.org/drawingml/2006/main" val="F26B43"/>
          </p15:clr>
        </p15:guide>
        <p15:guide id="24" orient="horz" pos="2528" userDrawn="1">
          <p15:clr>
            <a:srgbClr xmlns:a="http://schemas.openxmlformats.org/drawingml/2006/main" val="F26B43"/>
          </p15:clr>
        </p15:guide>
        <p15:guide id="25" orient="horz" pos="2744" userDrawn="1">
          <p15:clr>
            <a:srgbClr xmlns:a="http://schemas.openxmlformats.org/drawingml/2006/main" val="F26B43"/>
          </p15:clr>
        </p15:guide>
        <p15:guide id="26" orient="horz" pos="3152" userDrawn="1">
          <p15:clr>
            <a:srgbClr xmlns:a="http://schemas.openxmlformats.org/drawingml/2006/main" val="F26B43"/>
          </p15:clr>
        </p15:guide>
        <p15:guide id="27" orient="horz" pos="3368" userDrawn="1">
          <p15:clr>
            <a:srgbClr xmlns:a="http://schemas.openxmlformats.org/drawingml/2006/main" val="F26B43"/>
          </p15:clr>
        </p15:guide>
        <p15:guide id="28" orient="horz" pos="3776" userDrawn="1">
          <p15:clr>
            <a:srgbClr xmlns:a="http://schemas.openxmlformats.org/drawingml/2006/main" val="F26B43"/>
          </p15:clr>
        </p15:guide>
        <p15:guide id="29" orient="horz" pos="4088" userDrawn="1">
          <p15:clr>
            <a:srgbClr xmlns:a="http://schemas.openxmlformats.org/drawingml/2006/main" val="F26B43"/>
          </p15:clr>
        </p15:guide>
      </p15:sldGuideLst>
    </p:ext>
  </p:extLst>
</p:sldMaster>
</file>

<file path=ppt/slideMasters/theme/theme2.xml><?xml version="1.0" encoding="utf-8"?>
<a:theme xmlns:a="http://schemas.openxmlformats.org/drawingml/2006/main" name="Default Codex Theme">
  <a:themeElements>
    <a:clrScheme name="Codex Colors">
      <a:dk1>
        <a:srgbClr val="000000"/>
      </a:dk1>
      <a:lt1>
        <a:srgbClr val="FFFFFF"/>
      </a:lt1>
      <a:dk2>
        <a:srgbClr val="00264F"/>
      </a:dk2>
      <a:lt2>
        <a:srgbClr val="D0EDFA"/>
      </a:lt2>
      <a:accent1>
        <a:srgbClr val="6DCBF4"/>
      </a:accent1>
      <a:accent2>
        <a:srgbClr val="3D8DFF"/>
      </a:accent2>
      <a:accent3>
        <a:srgbClr val="47E2C2"/>
      </a:accent3>
      <a:accent4>
        <a:srgbClr val="85DF7B"/>
      </a:accent4>
      <a:accent5>
        <a:srgbClr val="F7CB59"/>
      </a:accent5>
      <a:accent6>
        <a:srgbClr val="F67576"/>
      </a:accent6>
      <a:hlink>
        <a:srgbClr val="000000"/>
      </a:hlink>
      <a:folHlink>
        <a:srgbClr val="0097A7"/>
      </a:folHlink>
    </a:clrScheme>
    <a:fontScheme name="Lora Roboto">
      <a:majorFont>
        <a:latin typeface="Lora"/>
        <a:ea typeface=""/>
        <a:cs typeface=""/>
      </a:majorFont>
      <a:minorFont>
        <a:latin typeface="Roboto"/>
        <a:ea typeface=""/>
        <a:cs typeface=""/>
      </a:minorFont>
    </a:fontScheme>
    <a:fmtScheme name="Codex Colors">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33ec319148f24751" /><Relationship Type="http://schemas.openxmlformats.org/officeDocument/2006/relationships/notesSlide" Target="/ppt/notesSlides/notesSlide1.xml" Id="R9a72b09fc6694872" /></Relationships>
</file>

<file path=ppt/slides/_rels/slide2.xml.rels>&#65279;<?xml version="1.0" encoding="utf-8"?><Relationships xmlns="http://schemas.openxmlformats.org/package/2006/relationships"><Relationship Type="http://schemas.openxmlformats.org/officeDocument/2006/relationships/slideLayout" Target="/ppt/slideLayouts/slideLayout6.xml" Id="Rf88d008208f9448f" /><Relationship Type="http://schemas.openxmlformats.org/officeDocument/2006/relationships/notesSlide" Target="/ppt/notesSlides/notesSlide2.xml" Id="R8a436a6b620142a6" /></Relationships>
</file>

<file path=ppt/slides/_rels/slide3.xml.rels>&#65279;<?xml version="1.0" encoding="utf-8"?><Relationships xmlns="http://schemas.openxmlformats.org/package/2006/relationships"><Relationship Type="http://schemas.openxmlformats.org/officeDocument/2006/relationships/slideLayout" Target="/ppt/slideLayouts/slideLayout6.xml" Id="R56fe8686b32247b5" /><Relationship Type="http://schemas.openxmlformats.org/officeDocument/2006/relationships/notesSlide" Target="/ppt/notesSlides/notesSlide3.xml" Id="R4cb7a8d77c274a25" /></Relationships>
</file>

<file path=ppt/slides/_rels/slide4.xml.rels>&#65279;<?xml version="1.0" encoding="utf-8"?><Relationships xmlns="http://schemas.openxmlformats.org/package/2006/relationships"><Relationship Type="http://schemas.openxmlformats.org/officeDocument/2006/relationships/slideLayout" Target="/ppt/slideLayouts/slideLayout6.xml" Id="R402644f40ddd42ba" /><Relationship Type="http://schemas.openxmlformats.org/officeDocument/2006/relationships/notesSlide" Target="/ppt/notesSlides/notesSlide4.xml" Id="Reba34da64ed34271" /></Relationships>
</file>

<file path=ppt/slides/_rels/slide5.xml.rels>&#65279;<?xml version="1.0" encoding="utf-8"?><Relationships xmlns="http://schemas.openxmlformats.org/package/2006/relationships"><Relationship Type="http://schemas.openxmlformats.org/officeDocument/2006/relationships/slideLayout" Target="/ppt/slideLayouts/slideLayout6.xml" Id="R67908588f35d45a2" /><Relationship Type="http://schemas.openxmlformats.org/officeDocument/2006/relationships/notesSlide" Target="/ppt/notesSlides/notesSlide5.xml" Id="R88d968d9ec234090" /></Relationships>
</file>

<file path=ppt/slides/_rels/slide6.xml.rels>&#65279;<?xml version="1.0" encoding="utf-8"?><Relationships xmlns="http://schemas.openxmlformats.org/package/2006/relationships"><Relationship Type="http://schemas.openxmlformats.org/officeDocument/2006/relationships/slideLayout" Target="/ppt/slideLayouts/slideLayout6.xml" Id="R912a008d572949df" /><Relationship Type="http://schemas.openxmlformats.org/officeDocument/2006/relationships/notesSlide" Target="/ppt/notesSlides/notesSlide6.xml" Id="Rad442450b3fa43ab"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4" name="Title 3">
            <a:extLst xmlns:a="http://schemas.openxmlformats.org/drawingml/2006/main">
              <a:ext uri="{FF2B5EF4-FFF2-40B4-BE49-F238E27FC236}">
                <a16:creationId xmlns:a16="http://schemas.microsoft.com/office/drawing/2014/main" id="{C47CD47D-0812-5F5E-8AA0-B4316F994F47}"/>
              </a:ext>
            </a:extLst>
          </p:cNvPr>
          <p:cNvSpPr>
            <a:spLocks xmlns:a="http://schemas.openxmlformats.org/drawingml/2006/main" noGrp="1"/>
          </p:cNvSpPr>
          <p:nvPr>
            <p:ph type="ctrTitle" idx="0"/>
          </p:nvPr>
        </p:nvSpPr>
        <p:spPr>
          <a:xfrm xmlns:a="http://schemas.openxmlformats.org/drawingml/2006/main">
            <a:off x="564079" y="2031642"/>
            <a:ext cx="11063842" cy="2491490"/>
          </a:xfrm>
        </p:spPr>
        <p:txBody>
          <a:bodyPr xmlns:a="http://schemas.openxmlformats.org/drawingml/2006/main" anchor="ctr">
            <a:noAutofit/>
          </a:bodyPr>
          <a:lstStyle xmlns:a="http://schemas.openxmlformats.org/drawingml/2006/main"/>
          <a:p xmlns:a="http://schemas.openxmlformats.org/drawingml/2006/main">
            <a:pPr algn="ctr">
              <a:buNone/>
            </a:pPr>
            <a:r>
              <a:rPr sz="7200">
                <a:latin typeface="Lora"/>
                <a:ea typeface="Lora"/>
                <a:cs typeface="Lora"/>
              </a:rPr>
              <a:t>Behavioral Strategy</a:t>
            </a:r>
          </a:p>
          <a:p xmlns:a="http://schemas.openxmlformats.org/drawingml/2006/main">
            <a:pPr algn="ctr">
              <a:buNone/>
            </a:pPr>
            <a:r>
              <a:rPr sz="7200">
                <a:latin typeface="Lora"/>
                <a:ea typeface="Lora"/>
                <a:cs typeface="Lora"/>
              </a:rPr>
              <a:t>Decision Workshop</a:t>
            </a:r>
          </a:p>
        </p:txBody>
      </p:sp>
      <p:sp>
        <p:nvSpPr>
          <p:cNvPr id="13" name="Subtitle 12">
            <a:extLst xmlns:a="http://schemas.openxmlformats.org/drawingml/2006/main">
              <a:ext uri="{FF2B5EF4-FFF2-40B4-BE49-F238E27FC236}">
                <a16:creationId xmlns:a16="http://schemas.microsoft.com/office/drawing/2014/main" id="{8063C0C5-ECDE-60AC-E3F5-DA7ED369D661}"/>
              </a:ext>
            </a:extLst>
          </p:cNvPr>
          <p:cNvSpPr>
            <a:spLocks xmlns:a="http://schemas.openxmlformats.org/drawingml/2006/main" noGrp="1"/>
          </p:cNvSpPr>
          <p:nvPr>
            <p:ph type="subTitle" idx="1"/>
          </p:nvPr>
        </p:nvSpPr>
        <p:spPr>
          <a:xfrm xmlns:a="http://schemas.openxmlformats.org/drawingml/2006/main">
            <a:off x="2398999" y="5045149"/>
            <a:ext cx="7394002" cy="794439"/>
          </a:xfrm>
        </p:spPr>
        <p:txBody>
          <a:bodyPr xmlns:a="http://schemas.openxmlformats.org/drawingml/2006/main">
            <a:normAutofit fontScale="100000"/>
          </a:bodyPr>
          <a:lstStyle xmlns:a="http://schemas.openxmlformats.org/drawingml/2006/main"/>
          <a:p xmlns:a="http://schemas.openxmlformats.org/drawingml/2006/main">
            <a:pPr algn="ctr">
              <a:buNone/>
              <a:defRPr>
                <a:solidFill>
                  <a:srgbClr val="CCCCCC"/>
                </a:solidFill>
              </a:defRPr>
            </a:pPr>
            <a:r>
              <a:rPr sz="1800">
                <a:solidFill>
                  <a:srgbClr val="CCCCCC"/>
                </a:solidFill>
              </a:rPr>
              <a:t>Choose a behavior and write a test you can reject.</a:t>
            </a:r>
          </a:p>
        </p:txBody>
      </p:sp>
      <p:sp>
        <p:nvSpPr>
          <p:cNvPr id="6" name="Subtitle 4">
            <a:extLst xmlns:a="http://schemas.openxmlformats.org/drawingml/2006/main">
              <a:ext uri="{FF2B5EF4-FFF2-40B4-BE49-F238E27FC236}">
                <a16:creationId xmlns:a16="http://schemas.microsoft.com/office/drawing/2014/main" id="{543BAB87-2ABE-9D84-8400-3B5ABA08B3C2}"/>
              </a:ext>
            </a:extLst>
          </p:cNvPr>
          <p:cNvSpPr>
            <a:spLocks xmlns:a="http://schemas.openxmlformats.org/drawingml/2006/main" noGrp="1"/>
          </p:cNvSpPr>
          <p:nvPr/>
        </p:nvSpPr>
        <p:spPr>
          <a:xfrm xmlns:a="http://schemas.openxmlformats.org/drawingml/2006/main">
            <a:off x="3244850" y="1352742"/>
            <a:ext cx="5702300" cy="361798"/>
          </a:xfrm>
          <a:prstGeom xmlns:a="http://schemas.openxmlformats.org/drawingml/2006/main" prst="rect">
            <a:avLst/>
          </a:prstGeom>
        </p:spPr>
        <p:txBody>
          <a:bodyPr xmlns:a="http://schemas.openxmlformats.org/drawingml/2006/main" vert="horz" lIns="0" tIns="0" rIns="0" bIns="0">
            <a:noAutofit/>
          </a:bodyPr>
          <a:lstStyle xmlns:a="http://schemas.openxmlformats.org/drawingml/2006/main">
            <a:lvl1pPr marL="0" indent="0" algn="l" defTabSz="914400">
              <a:lnSpc>
                <a:spcPct val="90000"/>
              </a:lnSpc>
              <a:spcBef>
                <a:spcPts val="1000"/>
              </a:spcBef>
              <a:buFont typeface="Arial"/>
              <a:buNone/>
              <a:defRPr sz="2400" kern="1200">
                <a:solidFill>
                  <a:schemeClr val="tx1"/>
                </a:solidFill>
                <a:latin typeface="+mn-lt"/>
                <a:ea typeface="+mn-lt"/>
                <a:cs typeface="+mn-lt"/>
              </a:defRPr>
            </a:lvl1pPr>
            <a:lvl2pPr marL="457200" indent="0" algn="ctr" defTabSz="914400">
              <a:lnSpc>
                <a:spcPct val="90000"/>
              </a:lnSpc>
              <a:spcBef>
                <a:spcPts val="500"/>
              </a:spcBef>
              <a:buFont typeface="Arial"/>
              <a:buNone/>
              <a:defRPr sz="2000" kern="1200">
                <a:solidFill>
                  <a:schemeClr val="tx1"/>
                </a:solidFill>
                <a:latin typeface="+mn-lt"/>
                <a:ea typeface="+mn-lt"/>
                <a:cs typeface="+mn-lt"/>
              </a:defRPr>
            </a:lvl2pPr>
            <a:lvl3pPr marL="914400" indent="0" algn="ctr" defTabSz="914400">
              <a:lnSpc>
                <a:spcPct val="90000"/>
              </a:lnSpc>
              <a:spcBef>
                <a:spcPts val="500"/>
              </a:spcBef>
              <a:buFont typeface="Arial"/>
              <a:buNone/>
              <a:defRPr sz="1800" kern="1200">
                <a:solidFill>
                  <a:schemeClr val="tx1"/>
                </a:solidFill>
                <a:latin typeface="+mn-lt"/>
                <a:ea typeface="+mn-lt"/>
                <a:cs typeface="+mn-lt"/>
              </a:defRPr>
            </a:lvl3pPr>
            <a:lvl4pPr marL="1371600" indent="0" algn="ctr" defTabSz="914400">
              <a:lnSpc>
                <a:spcPct val="90000"/>
              </a:lnSpc>
              <a:spcBef>
                <a:spcPts val="500"/>
              </a:spcBef>
              <a:buFont typeface="Arial"/>
              <a:buNone/>
              <a:defRPr sz="1600" kern="1200">
                <a:solidFill>
                  <a:schemeClr val="tx1"/>
                </a:solidFill>
                <a:latin typeface="+mn-lt"/>
                <a:ea typeface="+mn-lt"/>
                <a:cs typeface="+mn-lt"/>
              </a:defRPr>
            </a:lvl4pPr>
            <a:lvl5pPr marL="1828800" indent="0" algn="ctr" defTabSz="914400">
              <a:lnSpc>
                <a:spcPct val="90000"/>
              </a:lnSpc>
              <a:spcBef>
                <a:spcPts val="500"/>
              </a:spcBef>
              <a:buFont typeface="Arial"/>
              <a:buNone/>
              <a:defRPr sz="1600" kern="1200">
                <a:solidFill>
                  <a:schemeClr val="tx1"/>
                </a:solidFill>
                <a:latin typeface="+mn-lt"/>
                <a:ea typeface="+mn-lt"/>
                <a:cs typeface="+mn-lt"/>
              </a:defRPr>
            </a:lvl5pPr>
            <a:lvl6pPr marL="2286000" indent="0" algn="ctr" defTabSz="914400">
              <a:lnSpc>
                <a:spcPct val="90000"/>
              </a:lnSpc>
              <a:spcBef>
                <a:spcPts val="500"/>
              </a:spcBef>
              <a:buFont typeface="Arial"/>
              <a:buNone/>
              <a:defRPr sz="1600" kern="1200">
                <a:solidFill>
                  <a:schemeClr val="tx1"/>
                </a:solidFill>
                <a:latin typeface="+mn-lt"/>
                <a:ea typeface="+mn-lt"/>
                <a:cs typeface="+mn-lt"/>
              </a:defRPr>
            </a:lvl6pPr>
            <a:lvl7pPr marL="2743200" indent="0" algn="ctr" defTabSz="914400">
              <a:lnSpc>
                <a:spcPct val="90000"/>
              </a:lnSpc>
              <a:spcBef>
                <a:spcPts val="500"/>
              </a:spcBef>
              <a:buFont typeface="Arial"/>
              <a:buNone/>
              <a:defRPr sz="1600" kern="1200">
                <a:solidFill>
                  <a:schemeClr val="tx1"/>
                </a:solidFill>
                <a:latin typeface="+mn-lt"/>
                <a:ea typeface="+mn-lt"/>
                <a:cs typeface="+mn-lt"/>
              </a:defRPr>
            </a:lvl7pPr>
            <a:lvl8pPr marL="3200400" indent="0" algn="ctr" defTabSz="914400">
              <a:lnSpc>
                <a:spcPct val="90000"/>
              </a:lnSpc>
              <a:spcBef>
                <a:spcPts val="500"/>
              </a:spcBef>
              <a:buFont typeface="Arial"/>
              <a:buNone/>
              <a:defRPr sz="1600" kern="1200">
                <a:solidFill>
                  <a:schemeClr val="tx1"/>
                </a:solidFill>
                <a:latin typeface="+mn-lt"/>
                <a:ea typeface="+mn-lt"/>
                <a:cs typeface="+mn-lt"/>
              </a:defRPr>
            </a:lvl8pPr>
            <a:lvl9pPr marL="3657600" indent="0" algn="ctr" defTabSz="914400">
              <a:lnSpc>
                <a:spcPct val="90000"/>
              </a:lnSpc>
              <a:spcBef>
                <a:spcPts val="500"/>
              </a:spcBef>
              <a:buFont typeface="Arial"/>
              <a:buNone/>
              <a:defRPr sz="1600" kern="1200">
                <a:solidFill>
                  <a:schemeClr val="tx1"/>
                </a:solidFill>
                <a:latin typeface="+mn-lt"/>
                <a:ea typeface="+mn-lt"/>
                <a:cs typeface="+mn-lt"/>
              </a:defRPr>
            </a:lvl9pPr>
          </a:lstStyle>
          <a:p xmlns:a="http://schemas.openxmlformats.org/drawingml/2006/main">
            <a:pPr algn="ctr">
              <a:buNone/>
            </a:pPr>
            <a:r>
              <a:rPr sz="2000">
                <a:solidFill>
                  <a:srgbClr val="FF4709"/>
                </a:solidFill>
                <a:latin typeface="Roboto"/>
                <a:ea typeface="Roboto"/>
                <a:cs typeface="Roboto"/>
              </a:rPr>
              <a:t>Teaching pack v1.0</a:t>
            </a:r>
          </a:p>
        </p:txBody>
      </p:sp>
    </p:spTree>
    <p:extLst>
      <p:ext uri="{BB962C8B-B14F-4D97-AF65-F5344CB8AC3E}">
        <p14:creationId xmlns:p14="http://schemas.microsoft.com/office/powerpoint/2010/main" val="3258783314"/>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6" name="Footer Placeholder 5">
            <a:extLst xmlns:a="http://schemas.openxmlformats.org/drawingml/2006/main">
              <a:ext uri="{FF2B5EF4-FFF2-40B4-BE49-F238E27FC236}">
                <a16:creationId xmlns:a16="http://schemas.microsoft.com/office/drawing/2014/main" id="{43787D66-ADFA-FEAC-9070-B9C216CEFEAB}"/>
              </a:ext>
            </a:extLst>
          </p:cNvPr>
          <p:cNvSpPr>
            <a:spLocks xmlns:a="http://schemas.openxmlformats.org/drawingml/2006/main" noGrp="1"/>
          </p:cNvSpPr>
          <p:nvPr>
            <p:ph type="ftr" idx="3"/>
          </p:nvPr>
        </p:nvSpPr>
        <p:spPr/>
        <p:txBody>
          <a:bodyPr xmlns:a="http://schemas.openxmlformats.org/drawingml/2006/main"/>
          <a:lstStyle xmlns:a="http://schemas.openxmlformats.org/drawingml/2006/main"/>
          <a:p xmlns:a="http://schemas.openxmlformats.org/drawingml/2006/main">
            <a:pPr>
              <a:defRPr>
                <a:solidFill>
                  <a:srgbClr val="AAAAAA"/>
                </a:solidFill>
              </a:defRPr>
            </a:pPr>
            <a:r>
              <a:rPr>
                <a:solidFill>
                  <a:srgbClr val="AAAAAA"/>
                </a:solidFill>
              </a:rPr>
              <a:t>BehavioralStrategy.com · Teaching pack v1.0</a:t>
            </a:r>
          </a:p>
        </p:txBody>
      </p:sp>
      <p:sp>
        <p:nvSpPr>
          <p:cNvPr id="532" name="Google Shape;532;p58">
            <a:extLst xmlns:a="http://schemas.openxmlformats.org/drawingml/2006/main">
              <a:ext uri="{FF2B5EF4-FFF2-40B4-BE49-F238E27FC236}">
                <a16:creationId xmlns:a16="http://schemas.microsoft.com/office/drawing/2014/main" id="{C5959EFF-52C4-5B31-3FCE-BFF3A75CF3CF}"/>
              </a:ext>
            </a:extLst>
          </p:cNvPr>
          <p:cNvSpPr>
            <a:spLocks xmlns:a="http://schemas.openxmlformats.org/drawingml/2006/main" noGrp="1"/>
          </p:cNvSpPr>
          <p:nvPr>
            <p:ph type="sldNum" idx="4"/>
          </p:nvPr>
        </p:nvSpPr>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defRPr>
                <a:solidFill>
                  <a:srgbClr val="AAAAAA"/>
                </a:solidFill>
              </a:defRPr>
            </a:pPr>
            <a:fld id="{00000000-1234-1234-1234-123412341234}" type="slidenum">
              <a:rPr>
                <a:solidFill>
                  <a:srgbClr val="AAAAAA"/>
                </a:solidFill>
              </a:rPr>
              <a:t>2</a:t>
            </a:fld>
            <a:endParaRPr>
              <a:solidFill>
                <a:schemeClr val="bg1">
                  <a:lumMod val="65000"/>
                  <a:lumOff val="35000"/>
                </a:schemeClr>
              </a:solidFill>
            </a:endParaRPr>
          </a:p>
        </p:txBody>
      </p:sp>
      <p:sp>
        <p:nvSpPr>
          <p:cNvPr id="533" name="Google Shape;533;p58">
            <a:extLst xmlns:a="http://schemas.openxmlformats.org/drawingml/2006/main">
              <a:ext uri="{FF2B5EF4-FFF2-40B4-BE49-F238E27FC236}">
                <a16:creationId xmlns:a16="http://schemas.microsoft.com/office/drawing/2014/main" id="{469ED97F-6CDE-1EE8-6602-FE9CC4D732BE}"/>
              </a:ext>
            </a:extLst>
          </p:cNvPr>
          <p:cNvSpPr>
            <a:spLocks xmlns:a="http://schemas.openxmlformats.org/drawingml/2006/main" noGrp="1"/>
          </p:cNvSpPr>
          <p:nvPr>
            <p:ph type="title" idx="0"/>
          </p:nvPr>
        </p:nvSpPr>
        <p:spPr>
          <a:xfrm xmlns:a="http://schemas.openxmlformats.org/drawingml/2006/main">
            <a:off x="1580202" y="1553822"/>
            <a:ext cx="9031596" cy="1262107"/>
          </a:xfrm>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lgn="ctr">
              <a:buNone/>
            </a:pPr>
            <a:r>
              <a:rPr sz="3600"/>
              <a:t>Start with a decision</a:t>
            </a:r>
          </a:p>
          <a:p xmlns:a="http://schemas.openxmlformats.org/drawingml/2006/main">
            <a:pPr algn="ctr">
              <a:buNone/>
            </a:pPr>
            <a:r>
              <a:rPr sz="3600"/>
              <a:t>that evidence can change</a:t>
            </a:r>
          </a:p>
        </p:txBody>
      </p:sp>
      <p:sp>
        <p:nvSpPr>
          <p:cNvPr id="534" name="Google Shape;534;p58">
            <a:extLst xmlns:a="http://schemas.openxmlformats.org/drawingml/2006/main">
              <a:ext uri="{FF2B5EF4-FFF2-40B4-BE49-F238E27FC236}">
                <a16:creationId xmlns:a16="http://schemas.microsoft.com/office/drawing/2014/main" id="{C936F667-D10C-5292-AA3B-96BE2CAC84D9}"/>
              </a:ext>
            </a:extLst>
          </p:cNvPr>
          <p:cNvSpPr>
            <a:spLocks xmlns:a="http://schemas.openxmlformats.org/drawingml/2006/main" noGrp="1"/>
          </p:cNvSpPr>
          <p:nvPr>
            <p:ph idx="4294967295"/>
          </p:nvPr>
        </p:nvSpPr>
        <p:spPr>
          <a:xfrm xmlns:a="http://schemas.openxmlformats.org/drawingml/2006/main">
            <a:off x="2147257" y="3329711"/>
            <a:ext cx="7897486" cy="2616365"/>
          </a:xfr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pPr marL="0" indent="0" algn="ctr">
              <a:lnSpc>
                <a:spcPct val="114000"/>
              </a:lnSpc>
              <a:spcBef>
                <a:spcPts val="0"/>
              </a:spcBef>
              <a:spcAft>
                <a:spcPts val="1500"/>
              </a:spcAft>
              <a:buNone/>
            </a:pPr>
            <a:r>
              <a:rPr sz="1800"/>
              <a:t>Recommend a bounded next step. Name the people, action, context, and result that would change your decision.</a:t>
            </a:r>
          </a:p>
          <a:p xmlns:a="http://schemas.openxmlformats.org/drawingml/2006/main">
            <a:pPr marL="0" indent="0" algn="ctr">
              <a:lnSpc>
                <a:spcPct val="114000"/>
              </a:lnSpc>
              <a:spcBef>
                <a:spcPts val="0"/>
              </a:spcBef>
              <a:spcAft>
                <a:spcPts val="1500"/>
              </a:spcAft>
              <a:buNone/>
            </a:pPr>
            <a:r>
              <a:rPr sz="1800"/>
              <a:t>Write your response before opening the worked analysis. A defensible disagreement is welcome.</a:t>
            </a:r>
          </a:p>
        </p:txBody>
      </p:sp>
      <p:sp>
        <p:nvSpPr>
          <p:cNvPr id="3" name="Subtitle 4">
            <a:extLst xmlns:a="http://schemas.openxmlformats.org/drawingml/2006/main">
              <a:ext uri="{FF2B5EF4-FFF2-40B4-BE49-F238E27FC236}">
                <a16:creationId xmlns:a16="http://schemas.microsoft.com/office/drawing/2014/main" id="{3E4FFF9D-7D5C-DB8C-D20B-817FA574842E}"/>
              </a:ext>
            </a:extLst>
          </p:cNvPr>
          <p:cNvSpPr>
            <a:spLocks xmlns:a="http://schemas.openxmlformats.org/drawingml/2006/main" noGrp="1"/>
          </p:cNvSpPr>
          <p:nvPr/>
        </p:nvSpPr>
        <p:spPr>
          <a:xfrm xmlns:a="http://schemas.openxmlformats.org/drawingml/2006/main">
            <a:off x="3244850" y="1001877"/>
            <a:ext cx="5702300" cy="361798"/>
          </a:xfrm>
          <a:prstGeom xmlns:a="http://schemas.openxmlformats.org/drawingml/2006/main" prst="rect">
            <a:avLst/>
          </a:prstGeom>
        </p:spPr>
        <p:txBody>
          <a:bodyPr xmlns:a="http://schemas.openxmlformats.org/drawingml/2006/main" vert="horz" lIns="0" tIns="0" rIns="0" bIns="0">
            <a:noAutofit/>
          </a:bodyPr>
          <a:lstStyle xmlns:a="http://schemas.openxmlformats.org/drawingml/2006/main">
            <a:lvl1pPr marL="0" indent="0" algn="l" defTabSz="914400">
              <a:lnSpc>
                <a:spcPct val="90000"/>
              </a:lnSpc>
              <a:spcBef>
                <a:spcPts val="1000"/>
              </a:spcBef>
              <a:buFont typeface="Arial"/>
              <a:buNone/>
              <a:defRPr sz="2400" kern="1200">
                <a:solidFill>
                  <a:schemeClr val="tx1"/>
                </a:solidFill>
                <a:latin typeface="+mn-lt"/>
                <a:ea typeface="+mn-lt"/>
                <a:cs typeface="+mn-lt"/>
              </a:defRPr>
            </a:lvl1pPr>
            <a:lvl2pPr marL="457200" indent="0" algn="ctr" defTabSz="914400">
              <a:lnSpc>
                <a:spcPct val="90000"/>
              </a:lnSpc>
              <a:spcBef>
                <a:spcPts val="500"/>
              </a:spcBef>
              <a:buFont typeface="Arial"/>
              <a:buNone/>
              <a:defRPr sz="2000" kern="1200">
                <a:solidFill>
                  <a:schemeClr val="tx1"/>
                </a:solidFill>
                <a:latin typeface="+mn-lt"/>
                <a:ea typeface="+mn-lt"/>
                <a:cs typeface="+mn-lt"/>
              </a:defRPr>
            </a:lvl2pPr>
            <a:lvl3pPr marL="914400" indent="0" algn="ctr" defTabSz="914400">
              <a:lnSpc>
                <a:spcPct val="90000"/>
              </a:lnSpc>
              <a:spcBef>
                <a:spcPts val="500"/>
              </a:spcBef>
              <a:buFont typeface="Arial"/>
              <a:buNone/>
              <a:defRPr sz="1800" kern="1200">
                <a:solidFill>
                  <a:schemeClr val="tx1"/>
                </a:solidFill>
                <a:latin typeface="+mn-lt"/>
                <a:ea typeface="+mn-lt"/>
                <a:cs typeface="+mn-lt"/>
              </a:defRPr>
            </a:lvl3pPr>
            <a:lvl4pPr marL="1371600" indent="0" algn="ctr" defTabSz="914400">
              <a:lnSpc>
                <a:spcPct val="90000"/>
              </a:lnSpc>
              <a:spcBef>
                <a:spcPts val="500"/>
              </a:spcBef>
              <a:buFont typeface="Arial"/>
              <a:buNone/>
              <a:defRPr sz="1600" kern="1200">
                <a:solidFill>
                  <a:schemeClr val="tx1"/>
                </a:solidFill>
                <a:latin typeface="+mn-lt"/>
                <a:ea typeface="+mn-lt"/>
                <a:cs typeface="+mn-lt"/>
              </a:defRPr>
            </a:lvl4pPr>
            <a:lvl5pPr marL="1828800" indent="0" algn="ctr" defTabSz="914400">
              <a:lnSpc>
                <a:spcPct val="90000"/>
              </a:lnSpc>
              <a:spcBef>
                <a:spcPts val="500"/>
              </a:spcBef>
              <a:buFont typeface="Arial"/>
              <a:buNone/>
              <a:defRPr sz="1600" kern="1200">
                <a:solidFill>
                  <a:schemeClr val="tx1"/>
                </a:solidFill>
                <a:latin typeface="+mn-lt"/>
                <a:ea typeface="+mn-lt"/>
                <a:cs typeface="+mn-lt"/>
              </a:defRPr>
            </a:lvl5pPr>
            <a:lvl6pPr marL="2286000" indent="0" algn="ctr" defTabSz="914400">
              <a:lnSpc>
                <a:spcPct val="90000"/>
              </a:lnSpc>
              <a:spcBef>
                <a:spcPts val="500"/>
              </a:spcBef>
              <a:buFont typeface="Arial"/>
              <a:buNone/>
              <a:defRPr sz="1600" kern="1200">
                <a:solidFill>
                  <a:schemeClr val="tx1"/>
                </a:solidFill>
                <a:latin typeface="+mn-lt"/>
                <a:ea typeface="+mn-lt"/>
                <a:cs typeface="+mn-lt"/>
              </a:defRPr>
            </a:lvl6pPr>
            <a:lvl7pPr marL="2743200" indent="0" algn="ctr" defTabSz="914400">
              <a:lnSpc>
                <a:spcPct val="90000"/>
              </a:lnSpc>
              <a:spcBef>
                <a:spcPts val="500"/>
              </a:spcBef>
              <a:buFont typeface="Arial"/>
              <a:buNone/>
              <a:defRPr sz="1600" kern="1200">
                <a:solidFill>
                  <a:schemeClr val="tx1"/>
                </a:solidFill>
                <a:latin typeface="+mn-lt"/>
                <a:ea typeface="+mn-lt"/>
                <a:cs typeface="+mn-lt"/>
              </a:defRPr>
            </a:lvl7pPr>
            <a:lvl8pPr marL="3200400" indent="0" algn="ctr" defTabSz="914400">
              <a:lnSpc>
                <a:spcPct val="90000"/>
              </a:lnSpc>
              <a:spcBef>
                <a:spcPts val="500"/>
              </a:spcBef>
              <a:buFont typeface="Arial"/>
              <a:buNone/>
              <a:defRPr sz="1600" kern="1200">
                <a:solidFill>
                  <a:schemeClr val="tx1"/>
                </a:solidFill>
                <a:latin typeface="+mn-lt"/>
                <a:ea typeface="+mn-lt"/>
                <a:cs typeface="+mn-lt"/>
              </a:defRPr>
            </a:lvl8pPr>
            <a:lvl9pPr marL="3657600" indent="0" algn="ctr" defTabSz="914400">
              <a:lnSpc>
                <a:spcPct val="90000"/>
              </a:lnSpc>
              <a:spcBef>
                <a:spcPts val="500"/>
              </a:spcBef>
              <a:buFont typeface="Arial"/>
              <a:buNone/>
              <a:defRPr sz="1600" kern="1200">
                <a:solidFill>
                  <a:schemeClr val="tx1"/>
                </a:solidFill>
                <a:latin typeface="+mn-lt"/>
                <a:ea typeface="+mn-lt"/>
                <a:cs typeface="+mn-lt"/>
              </a:defRPr>
            </a:lvl9pPr>
          </a:lstStyle>
          <a:p xmlns:a="http://schemas.openxmlformats.org/drawingml/2006/main">
            <a:pPr algn="ctr">
              <a:buNone/>
              <a:defRPr>
                <a:solidFill>
                  <a:srgbClr val="CCCCCC"/>
                </a:solidFill>
              </a:defRPr>
            </a:pPr>
            <a:r>
              <a:rPr sz="2000">
                <a:solidFill>
                  <a:srgbClr val="CCCCCC"/>
                </a:solidFill>
                <a:latin typeface="Roboto"/>
                <a:ea typeface="Roboto"/>
                <a:cs typeface="Roboto"/>
              </a:rPr>
              <a:t>Our task today</a:t>
            </a:r>
          </a:p>
        </p:txBody>
      </p:sp>
    </p:spTree>
    <p:extLst>
      <p:ext uri="{BB962C8B-B14F-4D97-AF65-F5344CB8AC3E}">
        <p14:creationId xmlns:p14="http://schemas.microsoft.com/office/powerpoint/2010/main" val="546221724"/>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 name="Footer Placeholder 2">
            <a:extLst xmlns:a="http://schemas.openxmlformats.org/drawingml/2006/main">
              <a:ext uri="{FF2B5EF4-FFF2-40B4-BE49-F238E27FC236}">
                <a16:creationId xmlns:a16="http://schemas.microsoft.com/office/drawing/2014/main" id="{39EA4C82-C623-0196-4A95-876ADF5DEE92}"/>
              </a:ext>
            </a:extLst>
          </p:cNvPr>
          <p:cNvSpPr>
            <a:spLocks xmlns:a="http://schemas.openxmlformats.org/drawingml/2006/main" noGrp="1"/>
          </p:cNvSpPr>
          <p:nvPr>
            <p:ph type="ftr" idx="3"/>
          </p:nvPr>
        </p:nvSpPr>
        <p:spPr/>
        <p:txBody>
          <a:bodyPr xmlns:a="http://schemas.openxmlformats.org/drawingml/2006/main"/>
          <a:lstStyle xmlns:a="http://schemas.openxmlformats.org/drawingml/2006/main"/>
          <a:p xmlns:a="http://schemas.openxmlformats.org/drawingml/2006/main">
            <a:pPr>
              <a:defRPr>
                <a:solidFill>
                  <a:srgbClr val="AAAAAA"/>
                </a:solidFill>
              </a:defRPr>
            </a:pPr>
            <a:r>
              <a:rPr>
                <a:solidFill>
                  <a:srgbClr val="AAAAAA"/>
                </a:solidFill>
              </a:rPr>
              <a:t>BehavioralStrategy.com · Teaching pack v1.0</a:t>
            </a:r>
          </a:p>
        </p:txBody>
      </p:sp>
      <p:sp>
        <p:nvSpPr>
          <p:cNvPr id="532" name="Google Shape;532;p58">
            <a:extLst xmlns:a="http://schemas.openxmlformats.org/drawingml/2006/main">
              <a:ext uri="{FF2B5EF4-FFF2-40B4-BE49-F238E27FC236}">
                <a16:creationId xmlns:a16="http://schemas.microsoft.com/office/drawing/2014/main" id="{1BCBE750-7048-686D-1472-52C53362D6CD}"/>
              </a:ext>
            </a:extLst>
          </p:cNvPr>
          <p:cNvSpPr>
            <a:spLocks xmlns:a="http://schemas.openxmlformats.org/drawingml/2006/main" noGrp="1"/>
          </p:cNvSpPr>
          <p:nvPr>
            <p:ph type="sldNum" idx="4"/>
          </p:nvPr>
        </p:nvSpPr>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defRPr>
                <a:solidFill>
                  <a:srgbClr val="AAAAAA"/>
                </a:solidFill>
              </a:defRPr>
            </a:pPr>
            <a:fld id="{00000000-1234-1234-1234-123412341234}" type="slidenum">
              <a:rPr>
                <a:solidFill>
                  <a:srgbClr val="AAAAAA"/>
                </a:solidFill>
              </a:rPr>
              <a:t>3</a:t>
            </a:fld>
            <a:endParaRPr>
              <a:solidFill>
                <a:schemeClr val="bg1">
                  <a:lumMod val="65000"/>
                  <a:lumOff val="35000"/>
                </a:schemeClr>
              </a:solidFill>
            </a:endParaRPr>
          </a:p>
        </p:txBody>
      </p:sp>
      <p:sp>
        <p:nvSpPr>
          <p:cNvPr id="533" name="Google Shape;533;p58">
            <a:extLst xmlns:a="http://schemas.openxmlformats.org/drawingml/2006/main">
              <a:ext uri="{FF2B5EF4-FFF2-40B4-BE49-F238E27FC236}">
                <a16:creationId xmlns:a16="http://schemas.microsoft.com/office/drawing/2014/main" id="{1B5D55CD-1C17-7CD8-F26A-2DD65B067687}"/>
              </a:ext>
            </a:extLst>
          </p:cNvPr>
          <p:cNvSpPr>
            <a:spLocks xmlns:a="http://schemas.openxmlformats.org/drawingml/2006/main" noGrp="1"/>
          </p:cNvSpPr>
          <p:nvPr>
            <p:ph type="title" idx="0"/>
          </p:nvPr>
        </p:nvSpPr>
        <p:spPr>
          <a:xfrm xmlns:a="http://schemas.openxmlformats.org/drawingml/2006/main">
            <a:off x="393700" y="344008"/>
            <a:ext cx="11404600" cy="531203"/>
          </a:xfr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r>
              <a:t>Separate the outcome, action, and feature</a:t>
            </a:r>
          </a:p>
        </p:txBody>
      </p:sp>
      <p:sp>
        <p:nvSpPr>
          <p:cNvPr id="7" name="Google Shape;534;p58">
            <a:extLst xmlns:a="http://schemas.openxmlformats.org/drawingml/2006/main">
              <a:ext uri="{FF2B5EF4-FFF2-40B4-BE49-F238E27FC236}">
                <a16:creationId xmlns:a16="http://schemas.microsoft.com/office/drawing/2014/main" id="{3A923FEE-B8D2-CD3A-ABBD-21770B40AA24}"/>
              </a:ext>
            </a:extLst>
          </p:cNvPr>
          <p:cNvSpPr>
            <a:spLocks xmlns:a="http://schemas.openxmlformats.org/drawingml/2006/main" noGrp="1"/>
          </p:cNvSpPr>
          <p:nvPr/>
        </p:nvSpPr>
        <p:spPr>
          <a:xfrm xmlns:a="http://schemas.openxmlformats.org/drawingml/2006/main">
            <a:off x="393700" y="1150259"/>
            <a:ext cx="6308042" cy="1397001"/>
          </a:xfrm>
          <a:prstGeom xmlns:a="http://schemas.openxmlformats.org/drawingml/2006/main" prst="rect">
            <a:avLst/>
          </a:prstGeom>
        </p:spPr>
        <p:txBody>
          <a:bodyPr xmlns:a="http://schemas.openxmlformats.org/drawingml/2006/main" spcFirstLastPara="1" vert="horz" wrap="square" lIns="0" tIns="0" rIns="0" bIns="0" anchor="t">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defRPr>
                <a:solidFill>
                  <a:srgbClr val="CCCCCC"/>
                </a:solidFill>
              </a:defRPr>
            </a:pPr>
            <a:r>
              <a:rPr sz="1800">
                <a:solidFill>
                  <a:srgbClr val="CCCCCC"/>
                </a:solidFill>
              </a:rPr>
              <a:t>Illustrative shift handover: a useful form is only one part of the process. The incoming lead must receive information that supports the next shift.</a:t>
            </a:r>
          </a:p>
        </p:txBody>
      </p:sp>
      <p:sp>
        <p:nvSpPr>
          <p:cNvPr id="11" name="Content Placeholder 9">
            <a:extLst xmlns:a="http://schemas.openxmlformats.org/drawingml/2006/main">
              <a:ext uri="{FF2B5EF4-FFF2-40B4-BE49-F238E27FC236}">
                <a16:creationId xmlns:a16="http://schemas.microsoft.com/office/drawing/2014/main" id="{71D2425F-989C-9570-E60C-C4CFCBC5F4C1}"/>
              </a:ext>
            </a:extLst>
          </p:cNvPr>
          <p:cNvSpPr>
            <a:spLocks xmlns:a="http://schemas.openxmlformats.org/drawingml/2006/main" noGrp="1"/>
          </p:cNvSpPr>
          <p:nvPr/>
        </p:nvSpPr>
        <p:spPr>
          <a:xfrm xmlns:a="http://schemas.openxmlformats.org/drawingml/2006/main">
            <a:off x="460256" y="3933441"/>
            <a:ext cx="2653334" cy="903750"/>
          </a:xfrm>
          <a:prstGeom xmlns:a="http://schemas.openxmlformats.org/drawingml/2006/main" prst="rect">
            <a:avLst/>
          </a:prstGeom>
        </p:spPr>
        <p:txBody>
          <a:bodyPr xmlns:a="http://schemas.openxmlformats.org/drawingml/2006/main" vert="horz" lIns="0" tIns="0" rIns="0" bIns="0" anchor="b">
            <a:normAutofit fontScale="98018"/>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2540" marR="0" lvl="0" indent="0" algn="l" defTabSz="914400">
              <a:lnSpc>
                <a:spcPct val="110000"/>
              </a:lnSpc>
              <a:spcBef>
                <a:spcPts val="0"/>
              </a:spcBef>
              <a:spcAft>
                <a:spcPts val="0"/>
              </a:spcAft>
              <a:buClr>
                <a:prstClr val="black"/>
              </a:buClr>
              <a:buSzPts val="1400"/>
              <a:buNone/>
            </a:pPr>
            <a:r>
              <a:rPr sz="5500" u="none" cap="none" spc="0">
                <a:ln>
                  <a:noFill/>
                </a:ln>
                <a:solidFill>
                  <a:srgbClr val="FF4305"/>
                </a:solidFill>
              </a:rPr>
              <a:t>Result</a:t>
            </a:r>
            <a:endParaRPr sz="5500">
              <a:solidFill>
                <a:srgbClr val="FF4305"/>
              </a:solidFill>
            </a:endParaRPr>
          </a:p>
        </p:txBody>
      </p:sp>
      <p:sp>
        <p:nvSpPr>
          <p:cNvPr id="12" name="Content Placeholder 15">
            <a:extLst xmlns:a="http://schemas.openxmlformats.org/drawingml/2006/main">
              <a:ext uri="{FF2B5EF4-FFF2-40B4-BE49-F238E27FC236}">
                <a16:creationId xmlns:a16="http://schemas.microsoft.com/office/drawing/2014/main" id="{45FA8062-B7A0-A104-9AAD-F21A3F25683B}"/>
              </a:ext>
            </a:extLst>
          </p:cNvPr>
          <p:cNvSpPr>
            <a:spLocks xmlns:a="http://schemas.openxmlformats.org/drawingml/2006/main" noGrp="1"/>
          </p:cNvSpPr>
          <p:nvPr/>
        </p:nvSpPr>
        <p:spPr>
          <a:xfrm xmlns:a="http://schemas.openxmlformats.org/drawingml/2006/main">
            <a:off x="460256" y="4975635"/>
            <a:ext cx="2653334" cy="903749"/>
          </a:xfrm>
          <a:prstGeom xmlns:a="http://schemas.openxmlformats.org/drawingml/2006/main" prst="rect">
            <a:avLst/>
          </a:prstGeom>
        </p:spPr>
        <p:txBody>
          <a:bodyPr xmlns:a="http://schemas.openxmlformats.org/drawingml/2006/main" vert="horz" lIns="0" tIns="0" rIns="0" bIns="0">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pPr>
            <a:r>
              <a:rPr sz="1600"/>
              <a:t>The next shift acts on correct ownership information.</a:t>
            </a:r>
          </a:p>
        </p:txBody>
      </p:sp>
      <p:sp>
        <p:nvSpPr>
          <p:cNvPr id="15" name="Content Placeholder 9">
            <a:extLst xmlns:a="http://schemas.openxmlformats.org/drawingml/2006/main">
              <a:ext uri="{FF2B5EF4-FFF2-40B4-BE49-F238E27FC236}">
                <a16:creationId xmlns:a16="http://schemas.microsoft.com/office/drawing/2014/main" id="{D7240227-0821-E266-E2C3-115ABA62C62B}"/>
              </a:ext>
            </a:extLst>
          </p:cNvPr>
          <p:cNvSpPr>
            <a:spLocks xmlns:a="http://schemas.openxmlformats.org/drawingml/2006/main" noGrp="1"/>
          </p:cNvSpPr>
          <p:nvPr/>
        </p:nvSpPr>
        <p:spPr>
          <a:xfrm xmlns:a="http://schemas.openxmlformats.org/drawingml/2006/main">
            <a:off x="4106280" y="3933441"/>
            <a:ext cx="2653334" cy="903750"/>
          </a:xfrm>
          <a:prstGeom xmlns:a="http://schemas.openxmlformats.org/drawingml/2006/main" prst="rect">
            <a:avLst/>
          </a:prstGeom>
        </p:spPr>
        <p:txBody>
          <a:bodyPr xmlns:a="http://schemas.openxmlformats.org/drawingml/2006/main" vert="horz" lIns="0" tIns="0" rIns="0" bIns="0" anchor="b">
            <a:normAutofit fontScale="98018"/>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2540" marR="0" lvl="0" indent="0" algn="l" defTabSz="914400">
              <a:lnSpc>
                <a:spcPct val="110000"/>
              </a:lnSpc>
              <a:spcBef>
                <a:spcPts val="0"/>
              </a:spcBef>
              <a:spcAft>
                <a:spcPts val="0"/>
              </a:spcAft>
              <a:buClr>
                <a:prstClr val="black"/>
              </a:buClr>
              <a:buSzPts val="1400"/>
              <a:buNone/>
            </a:pPr>
            <a:r>
              <a:rPr sz="5500" u="none" cap="none" spc="0">
                <a:ln>
                  <a:noFill/>
                </a:ln>
                <a:solidFill>
                  <a:srgbClr val="FF4305"/>
                </a:solidFill>
              </a:rPr>
              <a:t>Action</a:t>
            </a:r>
            <a:endParaRPr sz="5500">
              <a:solidFill>
                <a:srgbClr val="FF4305"/>
              </a:solidFill>
            </a:endParaRPr>
          </a:p>
        </p:txBody>
      </p:sp>
      <p:sp>
        <p:nvSpPr>
          <p:cNvPr id="16" name="Content Placeholder 15">
            <a:extLst xmlns:a="http://schemas.openxmlformats.org/drawingml/2006/main">
              <a:ext uri="{FF2B5EF4-FFF2-40B4-BE49-F238E27FC236}">
                <a16:creationId xmlns:a16="http://schemas.microsoft.com/office/drawing/2014/main" id="{0D91BFBF-1C92-F26C-E60C-53D2ABA18EE5}"/>
              </a:ext>
            </a:extLst>
          </p:cNvPr>
          <p:cNvSpPr>
            <a:spLocks xmlns:a="http://schemas.openxmlformats.org/drawingml/2006/main" noGrp="1"/>
          </p:cNvSpPr>
          <p:nvPr/>
        </p:nvSpPr>
        <p:spPr>
          <a:xfrm xmlns:a="http://schemas.openxmlformats.org/drawingml/2006/main">
            <a:off x="4106280" y="4975635"/>
            <a:ext cx="2653334" cy="903749"/>
          </a:xfrm>
          <a:prstGeom xmlns:a="http://schemas.openxmlformats.org/drawingml/2006/main" prst="rect">
            <a:avLst/>
          </a:prstGeom>
        </p:spPr>
        <p:txBody>
          <a:bodyPr xmlns:a="http://schemas.openxmlformats.org/drawingml/2006/main" vert="horz" lIns="0" tIns="0" rIns="0" bIns="0">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pPr>
            <a:r>
              <a:rPr sz="1600"/>
              <a:t>The incoming lead acknowledges a usable handover.</a:t>
            </a:r>
          </a:p>
        </p:txBody>
      </p:sp>
      <p:sp>
        <p:nvSpPr>
          <p:cNvPr id="21" name="Content Placeholder 9">
            <a:extLst xmlns:a="http://schemas.openxmlformats.org/drawingml/2006/main">
              <a:ext uri="{FF2B5EF4-FFF2-40B4-BE49-F238E27FC236}">
                <a16:creationId xmlns:a16="http://schemas.microsoft.com/office/drawing/2014/main" id="{CFE3A416-C709-ABBB-9B4C-F33DBB3046E9}"/>
              </a:ext>
            </a:extLst>
          </p:cNvPr>
          <p:cNvSpPr>
            <a:spLocks xmlns:a="http://schemas.openxmlformats.org/drawingml/2006/main" noGrp="1"/>
          </p:cNvSpPr>
          <p:nvPr/>
        </p:nvSpPr>
        <p:spPr>
          <a:xfrm xmlns:a="http://schemas.openxmlformats.org/drawingml/2006/main">
            <a:off x="7752304" y="3933441"/>
            <a:ext cx="2653334" cy="903750"/>
          </a:xfrm>
          <a:prstGeom xmlns:a="http://schemas.openxmlformats.org/drawingml/2006/main" prst="rect">
            <a:avLst/>
          </a:prstGeom>
        </p:spPr>
        <p:txBody>
          <a:bodyPr xmlns:a="http://schemas.openxmlformats.org/drawingml/2006/main" vert="horz" lIns="0" tIns="0" rIns="0" bIns="0" anchor="b">
            <a:normAutofit fontScale="98018"/>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2540" marR="0" lvl="0" indent="0" algn="l" defTabSz="914400">
              <a:lnSpc>
                <a:spcPct val="110000"/>
              </a:lnSpc>
              <a:spcBef>
                <a:spcPts val="0"/>
              </a:spcBef>
              <a:spcAft>
                <a:spcPts val="0"/>
              </a:spcAft>
              <a:buClr>
                <a:prstClr val="black"/>
              </a:buClr>
              <a:buSzPts val="1400"/>
              <a:buNone/>
            </a:pPr>
            <a:r>
              <a:rPr sz="5500" u="none" cap="none" spc="0">
                <a:ln>
                  <a:noFill/>
                </a:ln>
                <a:solidFill>
                  <a:srgbClr val="FF4305"/>
                </a:solidFill>
              </a:rPr>
              <a:t>Feature</a:t>
            </a:r>
            <a:endParaRPr sz="5500">
              <a:solidFill>
                <a:srgbClr val="FF4305"/>
              </a:solidFill>
            </a:endParaRPr>
          </a:p>
        </p:txBody>
      </p:sp>
      <p:sp>
        <p:nvSpPr>
          <p:cNvPr id="22" name="Content Placeholder 15">
            <a:extLst xmlns:a="http://schemas.openxmlformats.org/drawingml/2006/main">
              <a:ext uri="{FF2B5EF4-FFF2-40B4-BE49-F238E27FC236}">
                <a16:creationId xmlns:a16="http://schemas.microsoft.com/office/drawing/2014/main" id="{DD9E076D-AB6A-B811-2DCD-DFF548717DE3}"/>
              </a:ext>
            </a:extLst>
          </p:cNvPr>
          <p:cNvSpPr>
            <a:spLocks xmlns:a="http://schemas.openxmlformats.org/drawingml/2006/main" noGrp="1"/>
          </p:cNvSpPr>
          <p:nvPr/>
        </p:nvSpPr>
        <p:spPr>
          <a:xfrm xmlns:a="http://schemas.openxmlformats.org/drawingml/2006/main">
            <a:off x="7752304" y="4975635"/>
            <a:ext cx="2653334" cy="903749"/>
          </a:xfrm>
          <a:prstGeom xmlns:a="http://schemas.openxmlformats.org/drawingml/2006/main" prst="rect">
            <a:avLst/>
          </a:prstGeom>
        </p:spPr>
        <p:txBody>
          <a:bodyPr xmlns:a="http://schemas.openxmlformats.org/drawingml/2006/main" vert="horz" lIns="0" tIns="0" rIns="0" bIns="0">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pPr>
            <a:r>
              <a:rPr sz="1600"/>
              <a:t>A form records the next action and named owner.</a:t>
            </a:r>
          </a:p>
        </p:txBody>
      </p:sp>
    </p:spTree>
    <p:extLst>
      <p:ext uri="{BB962C8B-B14F-4D97-AF65-F5344CB8AC3E}">
        <p14:creationId xmlns:p14="http://schemas.microsoft.com/office/powerpoint/2010/main" val="3667182145"/>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5" name="Footer Placeholder 4">
            <a:extLst xmlns:a="http://schemas.openxmlformats.org/drawingml/2006/main">
              <a:ext uri="{FF2B5EF4-FFF2-40B4-BE49-F238E27FC236}">
                <a16:creationId xmlns:a16="http://schemas.microsoft.com/office/drawing/2014/main" id="{3E20367F-43F2-7564-3994-7F969BF46CE8}"/>
              </a:ext>
            </a:extLst>
          </p:cNvPr>
          <p:cNvSpPr>
            <a:spLocks xmlns:a="http://schemas.openxmlformats.org/drawingml/2006/main" noGrp="1"/>
          </p:cNvSpPr>
          <p:nvPr>
            <p:ph type="ftr" idx="3"/>
          </p:nvPr>
        </p:nvSpPr>
        <p:spPr/>
        <p:txBody>
          <a:bodyPr xmlns:a="http://schemas.openxmlformats.org/drawingml/2006/main"/>
          <a:lstStyle xmlns:a="http://schemas.openxmlformats.org/drawingml/2006/main"/>
          <a:p xmlns:a="http://schemas.openxmlformats.org/drawingml/2006/main">
            <a:pPr>
              <a:defRPr>
                <a:solidFill>
                  <a:srgbClr val="AAAAAA"/>
                </a:solidFill>
              </a:defRPr>
            </a:pPr>
            <a:r>
              <a:rPr>
                <a:solidFill>
                  <a:srgbClr val="AAAAAA"/>
                </a:solidFill>
              </a:rPr>
              <a:t>BehavioralStrategy.com · Teaching pack v1.0</a:t>
            </a:r>
          </a:p>
        </p:txBody>
      </p:sp>
      <p:sp>
        <p:nvSpPr>
          <p:cNvPr id="532" name="Google Shape;532;p58">
            <a:extLst xmlns:a="http://schemas.openxmlformats.org/drawingml/2006/main">
              <a:ext uri="{FF2B5EF4-FFF2-40B4-BE49-F238E27FC236}">
                <a16:creationId xmlns:a16="http://schemas.microsoft.com/office/drawing/2014/main" id="{D4C92004-F6FC-8FE6-BAD5-82F7D96E79D7}"/>
              </a:ext>
            </a:extLst>
          </p:cNvPr>
          <p:cNvSpPr>
            <a:spLocks xmlns:a="http://schemas.openxmlformats.org/drawingml/2006/main" noGrp="1"/>
          </p:cNvSpPr>
          <p:nvPr>
            <p:ph type="sldNum" idx="4"/>
          </p:nvPr>
        </p:nvSpPr>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defRPr>
                <a:solidFill>
                  <a:srgbClr val="AAAAAA"/>
                </a:solidFill>
              </a:defRPr>
            </a:pPr>
            <a:fld id="{00000000-1234-1234-1234-123412341234}" type="slidenum">
              <a:rPr>
                <a:solidFill>
                  <a:srgbClr val="AAAAAA"/>
                </a:solidFill>
              </a:rPr>
              <a:t>4</a:t>
            </a:fld>
            <a:endParaRPr>
              <a:solidFill>
                <a:schemeClr val="bg1">
                  <a:lumMod val="65000"/>
                  <a:lumOff val="35000"/>
                </a:schemeClr>
              </a:solidFill>
            </a:endParaRPr>
          </a:p>
        </p:txBody>
      </p:sp>
      <p:sp>
        <p:nvSpPr>
          <p:cNvPr id="533" name="Google Shape;533;p58">
            <a:extLst xmlns:a="http://schemas.openxmlformats.org/drawingml/2006/main">
              <a:ext uri="{FF2B5EF4-FFF2-40B4-BE49-F238E27FC236}">
                <a16:creationId xmlns:a16="http://schemas.microsoft.com/office/drawing/2014/main" id="{3A80AAE9-99DA-415B-48E5-DF2948540391}"/>
              </a:ext>
            </a:extLst>
          </p:cNvPr>
          <p:cNvSpPr>
            <a:spLocks xmlns:a="http://schemas.openxmlformats.org/drawingml/2006/main" noGrp="1"/>
          </p:cNvSpPr>
          <p:nvPr>
            <p:ph type="title" idx="0"/>
          </p:nvPr>
        </p:nvSpPr>
        <p:spPr>
          <a:xfrm xmlns:a="http://schemas.openxmlformats.org/drawingml/2006/main">
            <a:off x="393700" y="344008"/>
            <a:ext cx="5537200" cy="1047491"/>
          </a:xfr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r>
              <a:t>Read, compare, and map</a:t>
            </a:r>
          </a:p>
        </p:txBody>
      </p:sp>
      <p:sp>
        <p:nvSpPr>
          <p:cNvPr id="2" name="Google Shape;534;p58">
            <a:extLst xmlns:a="http://schemas.openxmlformats.org/drawingml/2006/main">
              <a:ext uri="{FF2B5EF4-FFF2-40B4-BE49-F238E27FC236}">
                <a16:creationId xmlns:a16="http://schemas.microsoft.com/office/drawing/2014/main" id="{C5A7115C-83FA-26C1-A475-11085626EA00}"/>
              </a:ext>
            </a:extLst>
          </p:cNvPr>
          <p:cNvSpPr>
            <a:spLocks xmlns:a="http://schemas.openxmlformats.org/drawingml/2006/main" noGrp="1"/>
          </p:cNvSpPr>
          <p:nvPr/>
        </p:nvSpPr>
        <p:spPr>
          <a:xfrm xmlns:a="http://schemas.openxmlformats.org/drawingml/2006/main">
            <a:off x="393700" y="1722438"/>
            <a:ext cx="5537200" cy="865187"/>
          </a:xfrm>
          <a:prstGeom xmlns:a="http://schemas.openxmlformats.org/drawingml/2006/main" prst="rect">
            <a:avLst/>
          </a:prstGeom>
        </p:spPr>
        <p:txBody>
          <a:bodyPr xmlns:a="http://schemas.openxmlformats.org/drawingml/2006/main" spcFirstLastPara="1" vert="horz" wrap="square" lIns="0" tIns="0" rIns="0" bIns="0" anchor="t">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pPr>
            <a:r>
              <a:rPr>
                <a:solidFill>
                  <a:srgbClr val="FF4305"/>
                </a:solidFill>
              </a:rPr>
              <a:t>Use the student packet</a:t>
            </a:r>
            <a:endParaRPr>
              <a:solidFill>
                <a:srgbClr val="FF4305"/>
              </a:solidFill>
            </a:endParaRPr>
          </a:p>
          <a:p xmlns:a="http://schemas.openxmlformats.org/drawingml/2006/main">
            <a:pPr marL="0" indent="0">
              <a:lnSpc>
                <a:spcPct val="114000"/>
              </a:lnSpc>
              <a:spcBef>
                <a:spcPts val="0"/>
              </a:spcBef>
              <a:spcAft>
                <a:spcPts val="800"/>
              </a:spcAft>
              <a:buFont typeface="Arial"/>
              <a:buNone/>
            </a:pPr>
            <a:r>
              <a:rPr>
                <a:solidFill>
                  <a:srgbClr val="FF4305"/>
                </a:solidFill>
              </a:rPr>
              <a:t>and workbook steps 1–4</a:t>
            </a:r>
            <a:endParaRPr>
              <a:solidFill>
                <a:srgbClr val="FF4305"/>
              </a:solidFill>
            </a:endParaRPr>
          </a:p>
        </p:txBody>
      </p:sp>
      <p:sp>
        <p:nvSpPr>
          <p:cNvPr id="3" name="TextBox 2">
            <a:extLst xmlns:a="http://schemas.openxmlformats.org/drawingml/2006/main">
              <a:ext uri="{FF2B5EF4-FFF2-40B4-BE49-F238E27FC236}">
                <a16:creationId xmlns:a16="http://schemas.microsoft.com/office/drawing/2014/main" id="{36EE50BE-D82B-E1E1-5863-AFDFAD93FEA6}"/>
              </a:ext>
            </a:extLst>
          </p:cNvPr>
          <p:cNvSpPr>
            <a:spLocks xmlns:a="http://schemas.openxmlformats.org/drawingml/2006/main" noGrp="1"/>
          </p:cNvSpPr>
          <p:nvPr/>
        </p:nvSpPr>
        <p:spPr>
          <a:xfrm xmlns:a="http://schemas.openxmlformats.org/drawingml/2006/main">
            <a:off x="393700" y="2918564"/>
            <a:ext cx="5537200" cy="2923493"/>
          </a:xfrm>
          <a:prstGeom xmlns:a="http://schemas.openxmlformats.org/drawingml/2006/main" prst="rect">
            <a:avLst/>
          </a:prstGeom>
          <a:noFill xmlns:a="http://schemas.openxmlformats.org/drawingml/2006/main"/>
        </p:spPr>
        <p:txBody>
          <a:bodyPr xmlns:a="http://schemas.openxmlformats.org/drawingml/2006/main" wrap="square" lIns="0" tIns="0" rIns="0" bIns="0">
            <a:spAutoFit/>
          </a:bodyPr>
          <a:lstStyle xmlns:a="http://schemas.openxmlformats.org/drawingml/2006/main"/>
          <a:p xmlns:a="http://schemas.openxmlformats.org/drawingml/2006/main">
            <a:pPr marR="0" lvl="0">
              <a:lnSpc>
                <a:spcPct val="114000"/>
              </a:lnSpc>
              <a:spcAft>
                <a:spcPts val="800"/>
              </a:spcAft>
              <a:buClrTx/>
              <a:buSzTx/>
              <a:buNone/>
            </a:pPr>
            <a:r>
              <a:t>Mark a fact, an inference, and an unknown.</a:t>
            </a:r>
          </a:p>
          <a:p xmlns:a="http://schemas.openxmlformats.org/drawingml/2006/main">
            <a:pPr marR="0" lvl="0">
              <a:lnSpc>
                <a:spcPct val="114000"/>
              </a:lnSpc>
              <a:spcAft>
                <a:spcPts val="800"/>
              </a:spcAft>
              <a:buClrTx/>
              <a:buSzTx/>
              <a:buNone/>
            </a:pPr>
            <a:r>
              <a:t>Generate alternatives before choosing. Include less user work where plausible.</a:t>
            </a:r>
          </a:p>
          <a:p xmlns:a="http://schemas.openxmlformats.org/drawingml/2006/main">
            <a:pPr marR="0" lvl="0">
              <a:lnSpc>
                <a:spcPct val="114000"/>
              </a:lnSpc>
              <a:spcAft>
                <a:spcPts val="800"/>
              </a:spcAft>
              <a:buClrTx/>
              <a:buSzTx/>
              <a:buNone/>
            </a:pPr>
            <a:r>
              <a:t>For every option, identify who acts next and who supplies the support. Do not assume that removed user work disappears.</a:t>
            </a:r>
          </a:p>
        </p:txBody>
      </p:sp>
      <p:graphicFrame>
        <p:nvGraphicFramePr>
          <p:cNvPr id="540" name=""/>
          <p:cNvGraphicFramePr/>
          <p:nvPr/>
        </p:nvGraphicFramePr>
        <p:xfrm>
          <a:off xmlns:a="http://schemas.openxmlformats.org/drawingml/2006/main" x="6269069" y="1722406"/>
          <a:ext xmlns:a="http://schemas.openxmlformats.org/drawingml/2006/main" cx="5539740" cy="3714750"/>
        </p:xfrm>
        <a:graphic xmlns:a="http://schemas.openxmlformats.org/drawingml/2006/main">
          <a:graphicData uri="http://schemas.openxmlformats.org/drawingml/2006/table">
            <a:tbl>
              <a:tblPr/>
              <a:tblGrid>
                <a:gridCol w="2000250"/>
                <a:gridCol w="3539490"/>
              </a:tblGrid>
              <a:tr h="928688">
                <a:tc>
                  <a:txBody>
                    <a:bodyPr>
                      <a:noAutofit/>
                    </a:bodyPr>
                    <a:lstStyle/>
                    <a:p>
                      <a:r>
                        <a:rPr sz="1725" b="1">
                          <a:solidFill>
                            <a:srgbClr val="FFFFFF"/>
                          </a:solidFill>
                          <a:latin typeface="Roboto"/>
                          <a:ea typeface="Roboto"/>
                          <a:cs typeface="Roboto"/>
                        </a:rPr>
                        <a:t>Candidate</a:t>
                      </a:r>
                    </a:p>
                  </a:txBody>
                  <a:tcPr marL="91440" marR="91440" marT="45720" marB="45720">
                    <a:solidFill>
                      <a:srgbClr val="FF5000"/>
                    </a:solidFill>
                  </a:tcPr>
                </a:tc>
                <a:tc>
                  <a:txBody>
                    <a:bodyPr>
                      <a:noAutofit/>
                    </a:bodyPr>
                    <a:lstStyle/>
                    <a:p>
                      <a:r>
                        <a:rPr sz="1725" b="1">
                          <a:solidFill>
                            <a:srgbClr val="FFFFFF"/>
                          </a:solidFill>
                          <a:latin typeface="Roboto"/>
                          <a:ea typeface="Roboto"/>
                          <a:cs typeface="Roboto"/>
                        </a:rPr>
                        <a:t>Dependent action or support</a:t>
                      </a:r>
                    </a:p>
                  </a:txBody>
                  <a:tcPr marL="91440" marR="91440" marT="45720" marB="45720">
                    <a:solidFill>
                      <a:srgbClr val="FF5000"/>
                    </a:solidFill>
                  </a:tcPr>
                </a:tc>
              </a:tr>
              <a:tr h="928688">
                <a:tc>
                  <a:txBody>
                    <a:bodyPr>
                      <a:noAutofit/>
                    </a:bodyPr>
                    <a:lstStyle/>
                    <a:p>
                      <a:r>
                        <a:rPr sz="1725" b="0">
                          <a:solidFill>
                            <a:srgbClr val="FFFFFF"/>
                          </a:solidFill>
                          <a:latin typeface="Roboto"/>
                          <a:ea typeface="Roboto"/>
                          <a:cs typeface="Roboto"/>
                        </a:rPr>
                        <a:t>Existing route</a:t>
                      </a:r>
                    </a:p>
                  </a:txBody>
                  <a:tcPr marL="91440" marR="91440" marT="45720" marB="45720">
                    <a:solidFill>
                      <a:srgbClr val="000000"/>
                    </a:solidFill>
                  </a:tcPr>
                </a:tc>
                <a:tc>
                  <a:txBody>
                    <a:bodyPr>
                      <a:noAutofit/>
                    </a:bodyPr>
                    <a:lstStyle/>
                    <a:p>
                      <a:r>
                        <a:rPr sz="1725" b="0">
                          <a:solidFill>
                            <a:srgbClr val="FFFFFF"/>
                          </a:solidFill>
                          <a:latin typeface="Roboto"/>
                          <a:ea typeface="Roboto"/>
                          <a:cs typeface="Roboto"/>
                        </a:rPr>
                        <a:t>What must change for the current action to serve the outcome?</a:t>
                      </a:r>
                    </a:p>
                  </a:txBody>
                  <a:tcPr marL="91440" marR="91440" marT="45720" marB="45720">
                    <a:solidFill>
                      <a:srgbClr val="000000"/>
                    </a:solidFill>
                  </a:tcPr>
                </a:tc>
              </a:tr>
              <a:tr h="928688">
                <a:tc>
                  <a:txBody>
                    <a:bodyPr>
                      <a:noAutofit/>
                    </a:bodyPr>
                    <a:lstStyle/>
                    <a:p>
                      <a:r>
                        <a:rPr sz="1725" b="0">
                          <a:solidFill>
                            <a:srgbClr val="FFFFFF"/>
                          </a:solidFill>
                          <a:latin typeface="Roboto"/>
                          <a:ea typeface="Roboto"/>
                          <a:cs typeface="Roboto"/>
                        </a:rPr>
                        <a:t>Another behavior</a:t>
                      </a:r>
                    </a:p>
                  </a:txBody>
                  <a:tcPr marL="91440" marR="91440" marT="45720" marB="45720">
                    <a:solidFill>
                      <a:srgbClr val="000000"/>
                    </a:solidFill>
                  </a:tcPr>
                </a:tc>
                <a:tc>
                  <a:txBody>
                    <a:bodyPr>
                      <a:noAutofit/>
                    </a:bodyPr>
                    <a:lstStyle/>
                    <a:p>
                      <a:r>
                        <a:rPr sz="1725" b="0">
                          <a:solidFill>
                            <a:srgbClr val="FFFFFF"/>
                          </a:solidFill>
                          <a:latin typeface="Roboto"/>
                          <a:ea typeface="Roboto"/>
                          <a:cs typeface="Roboto"/>
                        </a:rPr>
                        <a:t>Who must act, and what would make the action feasible?</a:t>
                      </a:r>
                    </a:p>
                  </a:txBody>
                  <a:tcPr marL="91440" marR="91440" marT="45720" marB="45720">
                    <a:solidFill>
                      <a:srgbClr val="000000"/>
                    </a:solidFill>
                  </a:tcPr>
                </a:tc>
              </a:tr>
              <a:tr h="928688">
                <a:tc>
                  <a:txBody>
                    <a:bodyPr>
                      <a:noAutofit/>
                    </a:bodyPr>
                    <a:lstStyle/>
                    <a:p>
                      <a:r>
                        <a:rPr sz="1725" b="0">
                          <a:solidFill>
                            <a:srgbClr val="FFFFFF"/>
                          </a:solidFill>
                          <a:latin typeface="Roboto"/>
                          <a:ea typeface="Roboto"/>
                          <a:cs typeface="Roboto"/>
                        </a:rPr>
                        <a:t>Less user work</a:t>
                      </a:r>
                    </a:p>
                  </a:txBody>
                  <a:tcPr marL="91440" marR="91440" marT="45720" marB="45720">
                    <a:solidFill>
                      <a:srgbClr val="000000"/>
                    </a:solidFill>
                  </a:tcPr>
                </a:tc>
                <a:tc>
                  <a:txBody>
                    <a:bodyPr>
                      <a:noAutofit/>
                    </a:bodyPr>
                    <a:lstStyle/>
                    <a:p>
                      <a:r>
                        <a:rPr sz="1725" b="0">
                          <a:solidFill>
                            <a:srgbClr val="FFFFFF"/>
                          </a:solidFill>
                          <a:latin typeface="Roboto"/>
                          <a:ea typeface="Roboto"/>
                          <a:cs typeface="Roboto"/>
                        </a:rPr>
                        <a:t>Who takes over the task, and can the service sustain that work?</a:t>
                      </a:r>
                    </a:p>
                  </a:txBody>
                  <a:tcPr marL="91440" marR="91440" marT="45720" marB="45720">
                    <a:solidFill>
                      <a:srgbClr val="000000"/>
                    </a:solidFill>
                  </a:tcPr>
                </a:tc>
              </a:tr>
            </a:tbl>
          </a:graphicData>
        </a:graphic>
      </p:graphicFrame>
    </p:spTree>
    <p:extLst>
      <p:ext uri="{BB962C8B-B14F-4D97-AF65-F5344CB8AC3E}">
        <p14:creationId xmlns:p14="http://schemas.microsoft.com/office/powerpoint/2010/main" val="3245670770"/>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 name="Footer Placeholder 3">
            <a:extLst xmlns:a="http://schemas.openxmlformats.org/drawingml/2006/main">
              <a:ext uri="{FF2B5EF4-FFF2-40B4-BE49-F238E27FC236}">
                <a16:creationId xmlns:a16="http://schemas.microsoft.com/office/drawing/2014/main" id="{8C44867F-CEA9-06EF-47ED-8F63A6DAE692}"/>
              </a:ext>
            </a:extLst>
          </p:cNvPr>
          <p:cNvSpPr>
            <a:spLocks xmlns:a="http://schemas.openxmlformats.org/drawingml/2006/main" noGrp="1"/>
          </p:cNvSpPr>
          <p:nvPr>
            <p:ph type="ftr" idx="3"/>
          </p:nvPr>
        </p:nvSpPr>
        <p:spPr>
          <a:xfrm xmlns:a="http://schemas.openxmlformats.org/drawingml/2006/main">
            <a:off x="393700" y="6279952"/>
            <a:ext cx="3568700" cy="241240"/>
          </a:xfrm>
        </p:spPr>
        <p:txBody>
          <a:bodyPr xmlns:a="http://schemas.openxmlformats.org/drawingml/2006/main"/>
          <a:lstStyle xmlns:a="http://schemas.openxmlformats.org/drawingml/2006/main"/>
          <a:p xmlns:a="http://schemas.openxmlformats.org/drawingml/2006/main">
            <a:pPr>
              <a:defRPr>
                <a:solidFill>
                  <a:srgbClr val="AAAAAA"/>
                </a:solidFill>
              </a:defRPr>
            </a:pPr>
            <a:r>
              <a:rPr>
                <a:solidFill>
                  <a:srgbClr val="AAAAAA"/>
                </a:solidFill>
              </a:rPr>
              <a:t>BehavioralStrategy.com · Teaching pack v1.0</a:t>
            </a:r>
          </a:p>
        </p:txBody>
      </p:sp>
      <p:sp>
        <p:nvSpPr>
          <p:cNvPr id="532" name="Google Shape;532;p58">
            <a:extLst xmlns:a="http://schemas.openxmlformats.org/drawingml/2006/main">
              <a:ext uri="{FF2B5EF4-FFF2-40B4-BE49-F238E27FC236}">
                <a16:creationId xmlns:a16="http://schemas.microsoft.com/office/drawing/2014/main" id="{787BCE7D-BEA2-12A4-00CE-1447A3C11BCB}"/>
              </a:ext>
            </a:extLst>
          </p:cNvPr>
          <p:cNvSpPr>
            <a:spLocks xmlns:a="http://schemas.openxmlformats.org/drawingml/2006/main" noGrp="1"/>
          </p:cNvSpPr>
          <p:nvPr>
            <p:ph type="sldNum" idx="4"/>
          </p:nvPr>
        </p:nvSpPr>
        <p:spPr>
          <a:xfrm xmlns:a="http://schemas.openxmlformats.org/drawingml/2006/main">
            <a:off x="11279332" y="6279294"/>
            <a:ext cx="518968" cy="241240"/>
          </a:xfrm>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defRPr>
                <a:solidFill>
                  <a:srgbClr val="AAAAAA"/>
                </a:solidFill>
              </a:defRPr>
            </a:pPr>
            <a:fld id="{00000000-1234-1234-1234-123412341234}" type="slidenum">
              <a:rPr>
                <a:solidFill>
                  <a:srgbClr val="AAAAAA"/>
                </a:solidFill>
              </a:rPr>
              <a:t>5</a:t>
            </a:fld>
            <a:endParaRPr>
              <a:solidFill>
                <a:schemeClr val="bg1">
                  <a:lumMod val="65000"/>
                  <a:lumOff val="35000"/>
                </a:schemeClr>
              </a:solidFill>
            </a:endParaRPr>
          </a:p>
        </p:txBody>
      </p:sp>
      <p:sp>
        <p:nvSpPr>
          <p:cNvPr id="533" name="Google Shape;533;p58">
            <a:extLst xmlns:a="http://schemas.openxmlformats.org/drawingml/2006/main">
              <a:ext uri="{FF2B5EF4-FFF2-40B4-BE49-F238E27FC236}">
                <a16:creationId xmlns:a16="http://schemas.microsoft.com/office/drawing/2014/main" id="{451E053B-8CD7-DAF7-BA60-B58D00D61D06}"/>
              </a:ext>
            </a:extLst>
          </p:cNvPr>
          <p:cNvSpPr>
            <a:spLocks xmlns:a="http://schemas.openxmlformats.org/drawingml/2006/main" noGrp="1"/>
          </p:cNvSpPr>
          <p:nvPr>
            <p:ph type="title" idx="0"/>
          </p:nvPr>
        </p:nvSpPr>
        <p:spPr>
          <a:xfrm xmlns:a="http://schemas.openxmlformats.org/drawingml/2006/main">
            <a:off x="393700" y="344008"/>
            <a:ext cx="11404600" cy="1047491"/>
          </a:xfr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r>
              <a:t>Specify the test before interpreting it</a:t>
            </a:r>
          </a:p>
        </p:txBody>
      </p:sp>
      <p:sp>
        <p:nvSpPr>
          <p:cNvPr id="534" name="Google Shape;534;p58">
            <a:extLst xmlns:a="http://schemas.openxmlformats.org/drawingml/2006/main">
              <a:ext uri="{FF2B5EF4-FFF2-40B4-BE49-F238E27FC236}">
                <a16:creationId xmlns:a16="http://schemas.microsoft.com/office/drawing/2014/main" id="{92B9D060-8F6B-685E-C699-7CF3FDA228BA}"/>
              </a:ext>
            </a:extLst>
          </p:cNvPr>
          <p:cNvSpPr>
            <a:spLocks xmlns:a="http://schemas.openxmlformats.org/drawingml/2006/main" noGrp="1"/>
          </p:cNvSpPr>
          <p:nvPr>
            <p:ph idx="4294967295"/>
          </p:nvPr>
        </p:nvSpPr>
        <p:spPr>
          <a:xfrm xmlns:a="http://schemas.openxmlformats.org/drawingml/2006/main">
            <a:off x="393700" y="1722438"/>
            <a:ext cx="5537200" cy="865187"/>
          </a:xfrm>
          <a:prstGeom xmlns:a="http://schemas.openxmlformats.org/drawingml/2006/main" prst="rect">
            <a:avLst/>
          </a:prstGeo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pPr marL="0" indent="0">
              <a:lnSpc>
                <a:spcPct val="114000"/>
              </a:lnSpc>
              <a:spcBef>
                <a:spcPts val="0"/>
              </a:spcBef>
              <a:spcAft>
                <a:spcPts val="800"/>
              </a:spcAft>
              <a:buNone/>
            </a:pPr>
            <a:r>
              <a:rPr>
                <a:solidFill>
                  <a:srgbClr val="FF4305"/>
                </a:solidFill>
              </a:rPr>
              <a:t>Use workbook steps 5–8</a:t>
            </a:r>
            <a:endParaRPr>
              <a:solidFill>
                <a:srgbClr val="FF4305"/>
              </a:solidFill>
            </a:endParaRPr>
          </a:p>
          <a:p xmlns:a="http://schemas.openxmlformats.org/drawingml/2006/main">
            <a:pPr marL="0" indent="0">
              <a:lnSpc>
                <a:spcPct val="114000"/>
              </a:lnSpc>
              <a:spcBef>
                <a:spcPts val="0"/>
              </a:spcBef>
              <a:spcAft>
                <a:spcPts val="800"/>
              </a:spcAft>
              <a:buNone/>
            </a:pPr>
            <a:r>
              <a:rPr>
                <a:solidFill>
                  <a:srgbClr val="FF4305"/>
                </a:solidFill>
              </a:rPr>
              <a:t>Then write your recommendation</a:t>
            </a:r>
            <a:endParaRPr>
              <a:solidFill>
                <a:srgbClr val="FF4305"/>
              </a:solidFill>
            </a:endParaRPr>
          </a:p>
        </p:txBody>
      </p:sp>
      <p:sp>
        <p:nvSpPr>
          <p:cNvPr id="2" name="Content Placeholder 10">
            <a:extLst xmlns:a="http://schemas.openxmlformats.org/drawingml/2006/main">
              <a:ext uri="{FF2B5EF4-FFF2-40B4-BE49-F238E27FC236}">
                <a16:creationId xmlns:a16="http://schemas.microsoft.com/office/drawing/2014/main" id="{F1357382-F889-8A40-7C64-C4E276E66544}"/>
              </a:ext>
            </a:extLst>
          </p:cNvPr>
          <p:cNvSpPr>
            <a:spLocks xmlns:a="http://schemas.openxmlformats.org/drawingml/2006/main" noGrp="1"/>
          </p:cNvSpPr>
          <p:nvPr/>
        </p:nvSpPr>
        <p:spPr>
          <a:xfrm xmlns:a="http://schemas.openxmlformats.org/drawingml/2006/main">
            <a:off x="7886700" y="2990317"/>
            <a:ext cx="3911600" cy="548750"/>
          </a:xfrm>
          <a:prstGeom xmlns:a="http://schemas.openxmlformats.org/drawingml/2006/main" prst="rect">
            <a:avLst/>
          </a:prstGeom>
        </p:spPr>
        <p:txBody>
          <a:bodyPr xmlns:a="http://schemas.openxmlformats.org/drawingml/2006/main" vert="horz" lIns="0" tIns="0" rIns="0" bIns="0">
            <a:normAutofit fontScale="100000"/>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0000"/>
              </a:lnSpc>
              <a:spcBef>
                <a:spcPts val="0"/>
              </a:spcBef>
              <a:buFontTx/>
              <a:buNone/>
            </a:pPr>
            <a:r>
              <a:rPr sz="1600"/>
              <a:t>Eligible opportunities</a:t>
            </a:r>
          </a:p>
        </p:txBody>
      </p:sp>
      <p:sp>
        <p:nvSpPr>
          <p:cNvPr id="3" name="Google Shape;340;p61">
            <a:extLst xmlns:a="http://schemas.openxmlformats.org/drawingml/2006/main">
              <a:ext uri="{FF2B5EF4-FFF2-40B4-BE49-F238E27FC236}">
                <a16:creationId xmlns:a16="http://schemas.microsoft.com/office/drawing/2014/main" id="{DECE1942-1885-9577-DF5F-685A8B1C7180}"/>
              </a:ext>
            </a:extLst>
          </p:cNvPr>
          <p:cNvSpPr>
            <a:spLocks xmlns:a="http://schemas.openxmlformats.org/drawingml/2006/main" noGrp="1"/>
          </p:cNvSpPr>
          <p:nvPr/>
        </p:nvSpPr>
        <p:spPr>
          <a:xfrm xmlns:a="http://schemas.openxmlformats.org/drawingml/2006/main">
            <a:off x="7507725" y="3015150"/>
            <a:ext cx="212551" cy="212470"/>
          </a:xfrm>
          <a:custGeom xmlns:a="http://schemas.openxmlformats.org/drawingml/2006/main">
            <a:rect l="l" t="t" r="r" b="b"/>
            <a:pathLst>
              <a:path w="21600" h="2160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xmlns:a="http://schemas.openxmlformats.org/drawingml/2006/main">
            <a:srgbClr val="FF4709"/>
          </a:solidFill>
          <a:ln xmlns:a="http://schemas.openxmlformats.org/drawingml/2006/main">
            <a:noFill/>
          </a:ln>
        </p:spPr>
        <p:txBody>
          <a:bodyPr xmlns:a="http://schemas.openxmlformats.org/drawingml/2006/main" spcFirstLastPara="1" wrap="square" lIns="38100" tIns="38100" rIns="38100" bIns="38100" anchor="ctr">
            <a:noAutofit/>
          </a:bodyPr>
          <a:lstStyle xmlns:a="http://schemas.openxmlformats.org/drawingml/2006/main"/>
          <a:p xmlns:a="http://schemas.openxmlformats.org/drawingml/2006/main">
            <a:pPr algn="ctr">
              <a:buClr>
                <a:srgbClr val="FFFFFF"/>
              </a:buClr>
              <a:buSzPts val="2400"/>
              <a:buNone/>
            </a:pPr>
            <a:endParaRPr sz="2400">
              <a:solidFill>
                <a:srgbClr val="FFFFFF"/>
              </a:solidFill>
              <a:latin typeface="Helvetica Neue"/>
              <a:ea typeface="Helvetica Neue"/>
              <a:cs typeface="Helvetica Neue"/>
            </a:endParaRPr>
          </a:p>
        </p:txBody>
      </p:sp>
      <p:sp>
        <p:nvSpPr>
          <p:cNvPr id="12" name="TextBox 11">
            <a:extLst xmlns:a="http://schemas.openxmlformats.org/drawingml/2006/main">
              <a:ext uri="{FF2B5EF4-FFF2-40B4-BE49-F238E27FC236}">
                <a16:creationId xmlns:a16="http://schemas.microsoft.com/office/drawing/2014/main" id="{70BD0609-EAC0-DFEC-8761-6C5A72DB268A}"/>
              </a:ext>
            </a:extLst>
          </p:cNvPr>
          <p:cNvSpPr>
            <a:spLocks xmlns:a="http://schemas.openxmlformats.org/drawingml/2006/main" noGrp="1"/>
          </p:cNvSpPr>
          <p:nvPr/>
        </p:nvSpPr>
        <p:spPr>
          <a:xfrm xmlns:a="http://schemas.openxmlformats.org/drawingml/2006/main">
            <a:off x="393700" y="2918564"/>
            <a:ext cx="5537200" cy="2923493"/>
          </a:xfrm>
          <a:prstGeom xmlns:a="http://schemas.openxmlformats.org/drawingml/2006/main" prst="rect">
            <a:avLst/>
          </a:prstGeom>
          <a:noFill xmlns:a="http://schemas.openxmlformats.org/drawingml/2006/main"/>
        </p:spPr>
        <p:txBody>
          <a:bodyPr xmlns:a="http://schemas.openxmlformats.org/drawingml/2006/main" wrap="square" lIns="0" tIns="0" rIns="0" bIns="0">
            <a:spAutoFit/>
          </a:bodyPr>
          <a:lstStyle xmlns:a="http://schemas.openxmlformats.org/drawingml/2006/main"/>
          <a:p xmlns:a="http://schemas.openxmlformats.org/drawingml/2006/main">
            <a:pPr marR="0" lvl="0">
              <a:lnSpc>
                <a:spcPct val="114000"/>
              </a:lnSpc>
              <a:spcAft>
                <a:spcPts val="800"/>
              </a:spcAft>
              <a:buClrTx/>
              <a:buSzTx/>
              <a:buNone/>
            </a:pPr>
            <a:r>
              <a:t>Another group should be able to count the same result from your plan.</a:t>
            </a:r>
          </a:p>
          <a:p xmlns:a="http://schemas.openxmlformats.org/drawingml/2006/main">
            <a:pPr marR="0" lvl="0">
              <a:lnSpc>
                <a:spcPct val="114000"/>
              </a:lnSpc>
              <a:spcAft>
                <a:spcPts val="800"/>
              </a:spcAft>
              <a:buClrTx/>
              <a:buSzTx/>
              <a:buNone/>
            </a:pPr>
            <a:r>
              <a:t>Record attempts, useful completion, and repeat opportunities separately. Include failed attempts and exceptional help in support costs.</a:t>
            </a:r>
          </a:p>
          <a:p xmlns:a="http://schemas.openxmlformats.org/drawingml/2006/main">
            <a:pPr marR="0" lvl="0">
              <a:lnSpc>
                <a:spcPct val="114000"/>
              </a:lnSpc>
              <a:spcAft>
                <a:spcPts val="800"/>
              </a:spcAft>
              <a:buClrTx/>
              <a:buSzTx/>
              <a:buNone/>
            </a:pPr>
            <a:r>
              <a:t>Choose a proportionate next step and say what evidence would change it.</a:t>
            </a:r>
          </a:p>
        </p:txBody>
      </p:sp>
      <p:sp>
        <p:nvSpPr>
          <p:cNvPr id="16" name="Content Placeholder 10">
            <a:extLst xmlns:a="http://schemas.openxmlformats.org/drawingml/2006/main">
              <a:ext uri="{FF2B5EF4-FFF2-40B4-BE49-F238E27FC236}">
                <a16:creationId xmlns:a16="http://schemas.microsoft.com/office/drawing/2014/main" id="{01B260BF-9264-3C70-DF2D-2E6EA83AC133}"/>
              </a:ext>
            </a:extLst>
          </p:cNvPr>
          <p:cNvSpPr>
            <a:spLocks xmlns:a="http://schemas.openxmlformats.org/drawingml/2006/main" noGrp="1"/>
          </p:cNvSpPr>
          <p:nvPr/>
        </p:nvSpPr>
        <p:spPr>
          <a:xfrm xmlns:a="http://schemas.openxmlformats.org/drawingml/2006/main">
            <a:off x="7886700" y="3599916"/>
            <a:ext cx="3911600" cy="548750"/>
          </a:xfrm>
          <a:prstGeom xmlns:a="http://schemas.openxmlformats.org/drawingml/2006/main" prst="rect">
            <a:avLst/>
          </a:prstGeom>
        </p:spPr>
        <p:txBody>
          <a:bodyPr xmlns:a="http://schemas.openxmlformats.org/drawingml/2006/main" vert="horz" lIns="0" tIns="0" rIns="0" bIns="0">
            <a:normAutofit fontScale="100000"/>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0000"/>
              </a:lnSpc>
              <a:spcBef>
                <a:spcPts val="0"/>
              </a:spcBef>
              <a:buFontTx/>
              <a:buNone/>
            </a:pPr>
            <a:r>
              <a:rPr sz="1600"/>
              <a:t>Useful completion</a:t>
            </a:r>
          </a:p>
        </p:txBody>
      </p:sp>
      <p:sp>
        <p:nvSpPr>
          <p:cNvPr id="17" name="Google Shape;340;p61">
            <a:extLst xmlns:a="http://schemas.openxmlformats.org/drawingml/2006/main">
              <a:ext uri="{FF2B5EF4-FFF2-40B4-BE49-F238E27FC236}">
                <a16:creationId xmlns:a16="http://schemas.microsoft.com/office/drawing/2014/main" id="{A6CF1E9A-BF4C-E7B2-D556-8AB5FB2B65F0}"/>
              </a:ext>
            </a:extLst>
          </p:cNvPr>
          <p:cNvSpPr>
            <a:spLocks xmlns:a="http://schemas.openxmlformats.org/drawingml/2006/main" noGrp="1"/>
          </p:cNvSpPr>
          <p:nvPr/>
        </p:nvSpPr>
        <p:spPr>
          <a:xfrm xmlns:a="http://schemas.openxmlformats.org/drawingml/2006/main">
            <a:off x="7507725" y="3624749"/>
            <a:ext cx="212551" cy="212470"/>
          </a:xfrm>
          <a:custGeom xmlns:a="http://schemas.openxmlformats.org/drawingml/2006/main">
            <a:rect l="l" t="t" r="r" b="b"/>
            <a:pathLst>
              <a:path w="21600" h="2160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xmlns:a="http://schemas.openxmlformats.org/drawingml/2006/main">
            <a:srgbClr val="FF4709"/>
          </a:solidFill>
          <a:ln xmlns:a="http://schemas.openxmlformats.org/drawingml/2006/main">
            <a:noFill/>
          </a:ln>
        </p:spPr>
        <p:txBody>
          <a:bodyPr xmlns:a="http://schemas.openxmlformats.org/drawingml/2006/main" spcFirstLastPara="1" wrap="square" lIns="38100" tIns="38100" rIns="38100" bIns="38100" anchor="ctr">
            <a:noAutofit/>
          </a:bodyPr>
          <a:lstStyle xmlns:a="http://schemas.openxmlformats.org/drawingml/2006/main"/>
          <a:p xmlns:a="http://schemas.openxmlformats.org/drawingml/2006/main">
            <a:pPr algn="ctr">
              <a:buClr>
                <a:srgbClr val="FFFFFF"/>
              </a:buClr>
              <a:buSzPts val="2400"/>
              <a:buNone/>
            </a:pPr>
            <a:endParaRPr sz="2400">
              <a:solidFill>
                <a:srgbClr val="FFFFFF"/>
              </a:solidFill>
              <a:latin typeface="Helvetica Neue"/>
              <a:ea typeface="Helvetica Neue"/>
              <a:cs typeface="Helvetica Neue"/>
            </a:endParaRPr>
          </a:p>
        </p:txBody>
      </p:sp>
      <p:sp>
        <p:nvSpPr>
          <p:cNvPr id="18" name="Content Placeholder 10">
            <a:extLst xmlns:a="http://schemas.openxmlformats.org/drawingml/2006/main">
              <a:ext uri="{FF2B5EF4-FFF2-40B4-BE49-F238E27FC236}">
                <a16:creationId xmlns:a16="http://schemas.microsoft.com/office/drawing/2014/main" id="{FE696631-18B5-8115-E5AD-ACCFD6221418}"/>
              </a:ext>
            </a:extLst>
          </p:cNvPr>
          <p:cNvSpPr>
            <a:spLocks xmlns:a="http://schemas.openxmlformats.org/drawingml/2006/main" noGrp="1"/>
          </p:cNvSpPr>
          <p:nvPr/>
        </p:nvSpPr>
        <p:spPr>
          <a:xfrm xmlns:a="http://schemas.openxmlformats.org/drawingml/2006/main">
            <a:off x="7886700" y="4214765"/>
            <a:ext cx="3911600" cy="548750"/>
          </a:xfrm>
          <a:prstGeom xmlns:a="http://schemas.openxmlformats.org/drawingml/2006/main" prst="rect">
            <a:avLst/>
          </a:prstGeom>
        </p:spPr>
        <p:txBody>
          <a:bodyPr xmlns:a="http://schemas.openxmlformats.org/drawingml/2006/main" vert="horz" lIns="0" tIns="0" rIns="0" bIns="0">
            <a:normAutofit fontScale="100000"/>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0000"/>
              </a:lnSpc>
              <a:spcBef>
                <a:spcPts val="0"/>
              </a:spcBef>
              <a:buFontTx/>
              <a:buNone/>
            </a:pPr>
            <a:r>
              <a:rPr sz="1600"/>
              <a:t>Repeat window</a:t>
            </a:r>
          </a:p>
        </p:txBody>
      </p:sp>
      <p:sp>
        <p:nvSpPr>
          <p:cNvPr id="19" name="Google Shape;340;p61">
            <a:extLst xmlns:a="http://schemas.openxmlformats.org/drawingml/2006/main">
              <a:ext uri="{FF2B5EF4-FFF2-40B4-BE49-F238E27FC236}">
                <a16:creationId xmlns:a16="http://schemas.microsoft.com/office/drawing/2014/main" id="{6ECBDA1E-6C7D-6B0F-A430-DF8A0965C58D}"/>
              </a:ext>
            </a:extLst>
          </p:cNvPr>
          <p:cNvSpPr>
            <a:spLocks xmlns:a="http://schemas.openxmlformats.org/drawingml/2006/main" noGrp="1"/>
          </p:cNvSpPr>
          <p:nvPr/>
        </p:nvSpPr>
        <p:spPr>
          <a:xfrm xmlns:a="http://schemas.openxmlformats.org/drawingml/2006/main">
            <a:off x="7507725" y="4239598"/>
            <a:ext cx="212551" cy="212470"/>
          </a:xfrm>
          <a:custGeom xmlns:a="http://schemas.openxmlformats.org/drawingml/2006/main">
            <a:rect l="l" t="t" r="r" b="b"/>
            <a:pathLst>
              <a:path w="21600" h="2160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xmlns:a="http://schemas.openxmlformats.org/drawingml/2006/main">
            <a:srgbClr val="FF4709"/>
          </a:solidFill>
          <a:ln xmlns:a="http://schemas.openxmlformats.org/drawingml/2006/main">
            <a:noFill/>
          </a:ln>
        </p:spPr>
        <p:txBody>
          <a:bodyPr xmlns:a="http://schemas.openxmlformats.org/drawingml/2006/main" spcFirstLastPara="1" wrap="square" lIns="38100" tIns="38100" rIns="38100" bIns="38100" anchor="ctr">
            <a:noAutofit/>
          </a:bodyPr>
          <a:lstStyle xmlns:a="http://schemas.openxmlformats.org/drawingml/2006/main"/>
          <a:p xmlns:a="http://schemas.openxmlformats.org/drawingml/2006/main">
            <a:pPr algn="ctr">
              <a:buClr>
                <a:srgbClr val="FFFFFF"/>
              </a:buClr>
              <a:buSzPts val="2400"/>
              <a:buNone/>
            </a:pPr>
            <a:endParaRPr sz="2400">
              <a:solidFill>
                <a:srgbClr val="FFFFFF"/>
              </a:solidFill>
              <a:latin typeface="Helvetica Neue"/>
              <a:ea typeface="Helvetica Neue"/>
              <a:cs typeface="Helvetica Neue"/>
            </a:endParaRPr>
          </a:p>
        </p:txBody>
      </p:sp>
      <p:sp>
        <p:nvSpPr>
          <p:cNvPr id="20" name="Content Placeholder 10">
            <a:extLst xmlns:a="http://schemas.openxmlformats.org/drawingml/2006/main">
              <a:ext uri="{FF2B5EF4-FFF2-40B4-BE49-F238E27FC236}">
                <a16:creationId xmlns:a16="http://schemas.microsoft.com/office/drawing/2014/main" id="{9FC4B09F-4593-687E-52A3-7E683F7FE9E4}"/>
              </a:ext>
            </a:extLst>
          </p:cNvPr>
          <p:cNvSpPr>
            <a:spLocks xmlns:a="http://schemas.openxmlformats.org/drawingml/2006/main" noGrp="1"/>
          </p:cNvSpPr>
          <p:nvPr/>
        </p:nvSpPr>
        <p:spPr>
          <a:xfrm xmlns:a="http://schemas.openxmlformats.org/drawingml/2006/main">
            <a:off x="7886700" y="4824364"/>
            <a:ext cx="3911600" cy="548750"/>
          </a:xfrm>
          <a:prstGeom xmlns:a="http://schemas.openxmlformats.org/drawingml/2006/main" prst="rect">
            <a:avLst/>
          </a:prstGeom>
        </p:spPr>
        <p:txBody>
          <a:bodyPr xmlns:a="http://schemas.openxmlformats.org/drawingml/2006/main" vert="horz" lIns="0" tIns="0" rIns="0" bIns="0">
            <a:normAutofit fontScale="100000"/>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0000"/>
              </a:lnSpc>
              <a:spcBef>
                <a:spcPts val="0"/>
              </a:spcBef>
              <a:buFontTx/>
              <a:buNone/>
            </a:pPr>
            <a:r>
              <a:rPr sz="1600"/>
              <a:t>Support and costs</a:t>
            </a:r>
          </a:p>
        </p:txBody>
      </p:sp>
      <p:sp>
        <p:nvSpPr>
          <p:cNvPr id="21" name="Google Shape;340;p61">
            <a:extLst xmlns:a="http://schemas.openxmlformats.org/drawingml/2006/main">
              <a:ext uri="{FF2B5EF4-FFF2-40B4-BE49-F238E27FC236}">
                <a16:creationId xmlns:a16="http://schemas.microsoft.com/office/drawing/2014/main" id="{006032E6-DDFC-FA22-4D08-3BFFC755BB8D}"/>
              </a:ext>
            </a:extLst>
          </p:cNvPr>
          <p:cNvSpPr>
            <a:spLocks xmlns:a="http://schemas.openxmlformats.org/drawingml/2006/main" noGrp="1"/>
          </p:cNvSpPr>
          <p:nvPr/>
        </p:nvSpPr>
        <p:spPr>
          <a:xfrm xmlns:a="http://schemas.openxmlformats.org/drawingml/2006/main">
            <a:off x="7507725" y="4849197"/>
            <a:ext cx="212551" cy="212470"/>
          </a:xfrm>
          <a:custGeom xmlns:a="http://schemas.openxmlformats.org/drawingml/2006/main">
            <a:rect l="l" t="t" r="r" b="b"/>
            <a:pathLst>
              <a:path w="21600" h="2160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xmlns:a="http://schemas.openxmlformats.org/drawingml/2006/main">
            <a:srgbClr val="FF4709"/>
          </a:solidFill>
          <a:ln xmlns:a="http://schemas.openxmlformats.org/drawingml/2006/main">
            <a:noFill/>
          </a:ln>
        </p:spPr>
        <p:txBody>
          <a:bodyPr xmlns:a="http://schemas.openxmlformats.org/drawingml/2006/main" spcFirstLastPara="1" wrap="square" lIns="38100" tIns="38100" rIns="38100" bIns="38100" anchor="ctr">
            <a:noAutofit/>
          </a:bodyPr>
          <a:lstStyle xmlns:a="http://schemas.openxmlformats.org/drawingml/2006/main"/>
          <a:p xmlns:a="http://schemas.openxmlformats.org/drawingml/2006/main">
            <a:pPr algn="ctr">
              <a:buClr>
                <a:srgbClr val="FFFFFF"/>
              </a:buClr>
              <a:buSzPts val="2400"/>
              <a:buNone/>
            </a:pPr>
            <a:endParaRPr sz="2400">
              <a:solidFill>
                <a:srgbClr val="FFFFFF"/>
              </a:solidFill>
              <a:latin typeface="Helvetica Neue"/>
              <a:ea typeface="Helvetica Neue"/>
              <a:cs typeface="Helvetica Neue"/>
            </a:endParaRPr>
          </a:p>
        </p:txBody>
      </p:sp>
      <p:sp>
        <p:nvSpPr>
          <p:cNvPr id="23" name="Content Placeholder 10">
            <a:extLst xmlns:a="http://schemas.openxmlformats.org/drawingml/2006/main">
              <a:ext uri="{FF2B5EF4-FFF2-40B4-BE49-F238E27FC236}">
                <a16:creationId xmlns:a16="http://schemas.microsoft.com/office/drawing/2014/main" id="{EDAB1F81-E12B-29DC-E09F-27F129E42AE8}"/>
              </a:ext>
            </a:extLst>
          </p:cNvPr>
          <p:cNvSpPr>
            <a:spLocks xmlns:a="http://schemas.openxmlformats.org/drawingml/2006/main" noGrp="1"/>
          </p:cNvSpPr>
          <p:nvPr/>
        </p:nvSpPr>
        <p:spPr>
          <a:xfrm xmlns:a="http://schemas.openxmlformats.org/drawingml/2006/main">
            <a:off x="7886700" y="5446664"/>
            <a:ext cx="3911600" cy="548750"/>
          </a:xfrm>
          <a:prstGeom xmlns:a="http://schemas.openxmlformats.org/drawingml/2006/main" prst="rect">
            <a:avLst/>
          </a:prstGeom>
        </p:spPr>
        <p:txBody>
          <a:bodyPr xmlns:a="http://schemas.openxmlformats.org/drawingml/2006/main" vert="horz" lIns="0" tIns="0" rIns="0" bIns="0">
            <a:normAutofit fontScale="100000"/>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0000"/>
              </a:lnSpc>
              <a:spcBef>
                <a:spcPts val="0"/>
              </a:spcBef>
              <a:buFontTx/>
              <a:buNone/>
            </a:pPr>
            <a:r>
              <a:rPr sz="1600"/>
              <a:t>Decision and stopping rules</a:t>
            </a:r>
          </a:p>
        </p:txBody>
      </p:sp>
      <p:sp>
        <p:nvSpPr>
          <p:cNvPr id="24" name="Google Shape;340;p61">
            <a:extLst xmlns:a="http://schemas.openxmlformats.org/drawingml/2006/main">
              <a:ext uri="{FF2B5EF4-FFF2-40B4-BE49-F238E27FC236}">
                <a16:creationId xmlns:a16="http://schemas.microsoft.com/office/drawing/2014/main" id="{A052337A-4696-49F7-A089-E21DA71AD3B2}"/>
              </a:ext>
            </a:extLst>
          </p:cNvPr>
          <p:cNvSpPr>
            <a:spLocks xmlns:a="http://schemas.openxmlformats.org/drawingml/2006/main" noGrp="1"/>
          </p:cNvSpPr>
          <p:nvPr/>
        </p:nvSpPr>
        <p:spPr>
          <a:xfrm xmlns:a="http://schemas.openxmlformats.org/drawingml/2006/main">
            <a:off x="7507725" y="5471497"/>
            <a:ext cx="212551" cy="212470"/>
          </a:xfrm>
          <a:custGeom xmlns:a="http://schemas.openxmlformats.org/drawingml/2006/main">
            <a:rect l="l" t="t" r="r" b="b"/>
            <a:pathLst>
              <a:path w="21600" h="21600">
                <a:moveTo>
                  <a:pt x="10800" y="2160"/>
                </a:moveTo>
                <a:cubicBezTo>
                  <a:pt x="6029" y="2160"/>
                  <a:pt x="2160" y="6029"/>
                  <a:pt x="2160" y="10800"/>
                </a:cubicBezTo>
                <a:cubicBezTo>
                  <a:pt x="2160" y="15571"/>
                  <a:pt x="6029" y="19440"/>
                  <a:pt x="10800" y="19440"/>
                </a:cubicBezTo>
                <a:cubicBezTo>
                  <a:pt x="15571" y="19440"/>
                  <a:pt x="19440" y="15571"/>
                  <a:pt x="19440" y="10800"/>
                </a:cubicBezTo>
                <a:cubicBezTo>
                  <a:pt x="19440" y="6029"/>
                  <a:pt x="15571" y="2160"/>
                  <a:pt x="10800" y="2160"/>
                </a:cubicBezTo>
                <a:close/>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01" y="6407"/>
                </a:moveTo>
                <a:cubicBezTo>
                  <a:pt x="15689" y="6750"/>
                  <a:pt x="15807" y="7424"/>
                  <a:pt x="15463" y="7911"/>
                </a:cubicBezTo>
                <a:lnTo>
                  <a:pt x="10333" y="15201"/>
                </a:lnTo>
                <a:cubicBezTo>
                  <a:pt x="10144" y="15470"/>
                  <a:pt x="9844" y="15637"/>
                  <a:pt x="9517" y="15658"/>
                </a:cubicBezTo>
                <a:cubicBezTo>
                  <a:pt x="9190" y="15678"/>
                  <a:pt x="8871" y="15549"/>
                  <a:pt x="8651" y="15307"/>
                </a:cubicBezTo>
                <a:lnTo>
                  <a:pt x="5951" y="12337"/>
                </a:lnTo>
                <a:cubicBezTo>
                  <a:pt x="5550" y="11895"/>
                  <a:pt x="5583" y="11213"/>
                  <a:pt x="6023" y="10811"/>
                </a:cubicBezTo>
                <a:cubicBezTo>
                  <a:pt x="6465" y="10410"/>
                  <a:pt x="7147" y="10443"/>
                  <a:pt x="7549" y="10883"/>
                </a:cubicBezTo>
                <a:lnTo>
                  <a:pt x="9342" y="12856"/>
                </a:lnTo>
                <a:lnTo>
                  <a:pt x="13697" y="6669"/>
                </a:lnTo>
                <a:cubicBezTo>
                  <a:pt x="14040" y="6181"/>
                  <a:pt x="14714" y="6063"/>
                  <a:pt x="15201" y="6407"/>
                </a:cubicBezTo>
                <a:close/>
              </a:path>
            </a:pathLst>
          </a:custGeom>
          <a:solidFill xmlns:a="http://schemas.openxmlformats.org/drawingml/2006/main">
            <a:srgbClr val="FF4709"/>
          </a:solidFill>
          <a:ln xmlns:a="http://schemas.openxmlformats.org/drawingml/2006/main">
            <a:noFill/>
          </a:ln>
        </p:spPr>
        <p:txBody>
          <a:bodyPr xmlns:a="http://schemas.openxmlformats.org/drawingml/2006/main" spcFirstLastPara="1" wrap="square" lIns="38100" tIns="38100" rIns="38100" bIns="38100" anchor="ctr">
            <a:noAutofit/>
          </a:bodyPr>
          <a:lstStyle xmlns:a="http://schemas.openxmlformats.org/drawingml/2006/main"/>
          <a:p xmlns:a="http://schemas.openxmlformats.org/drawingml/2006/main">
            <a:pPr algn="ctr">
              <a:buClr>
                <a:srgbClr val="FFFFFF"/>
              </a:buClr>
              <a:buSzPts val="2400"/>
              <a:buNone/>
            </a:pPr>
            <a:endParaRPr sz="2400">
              <a:solidFill>
                <a:srgbClr val="FFFFFF"/>
              </a:solidFill>
              <a:latin typeface="Helvetica Neue"/>
              <a:ea typeface="Helvetica Neue"/>
              <a:cs typeface="Helvetica Neue"/>
            </a:endParaRPr>
          </a:p>
        </p:txBody>
      </p:sp>
    </p:spTree>
    <p:extLst>
      <p:ext uri="{BB962C8B-B14F-4D97-AF65-F5344CB8AC3E}">
        <p14:creationId xmlns:p14="http://schemas.microsoft.com/office/powerpoint/2010/main" val="333187913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 name="Footer Placeholder 3">
            <a:extLst xmlns:a="http://schemas.openxmlformats.org/drawingml/2006/main">
              <a:ext uri="{FF2B5EF4-FFF2-40B4-BE49-F238E27FC236}">
                <a16:creationId xmlns:a16="http://schemas.microsoft.com/office/drawing/2014/main" id="{ADE525C3-6A65-3281-3715-AE2CF21E370C}"/>
              </a:ext>
            </a:extLst>
          </p:cNvPr>
          <p:cNvSpPr>
            <a:spLocks xmlns:a="http://schemas.openxmlformats.org/drawingml/2006/main" noGrp="1"/>
          </p:cNvSpPr>
          <p:nvPr>
            <p:ph type="ftr" idx="3"/>
          </p:nvPr>
        </p:nvSpPr>
        <p:spPr>
          <a:xfrm xmlns:a="http://schemas.openxmlformats.org/drawingml/2006/main">
            <a:off x="393700" y="6279952"/>
            <a:ext cx="3568700" cy="241240"/>
          </a:xfrm>
        </p:spPr>
        <p:txBody>
          <a:bodyPr xmlns:a="http://schemas.openxmlformats.org/drawingml/2006/main"/>
          <a:lstStyle xmlns:a="http://schemas.openxmlformats.org/drawingml/2006/main"/>
          <a:p xmlns:a="http://schemas.openxmlformats.org/drawingml/2006/main">
            <a:pPr>
              <a:defRPr>
                <a:solidFill>
                  <a:srgbClr val="AAAAAA"/>
                </a:solidFill>
              </a:defRPr>
            </a:pPr>
            <a:r>
              <a:rPr>
                <a:solidFill>
                  <a:srgbClr val="AAAAAA"/>
                </a:solidFill>
              </a:rPr>
              <a:t>BehavioralStrategy.com · Teaching pack v1.0</a:t>
            </a:r>
          </a:p>
        </p:txBody>
      </p:sp>
      <p:sp>
        <p:nvSpPr>
          <p:cNvPr id="532" name="Google Shape;532;p58">
            <a:extLst xmlns:a="http://schemas.openxmlformats.org/drawingml/2006/main">
              <a:ext uri="{FF2B5EF4-FFF2-40B4-BE49-F238E27FC236}">
                <a16:creationId xmlns:a16="http://schemas.microsoft.com/office/drawing/2014/main" id="{855F9338-C523-361B-6D81-B9AAD76BBB65}"/>
              </a:ext>
            </a:extLst>
          </p:cNvPr>
          <p:cNvSpPr>
            <a:spLocks xmlns:a="http://schemas.openxmlformats.org/drawingml/2006/main" noGrp="1"/>
          </p:cNvSpPr>
          <p:nvPr>
            <p:ph type="sldNum" idx="4"/>
          </p:nvPr>
        </p:nvSpPr>
        <p:spPr>
          <a:xfrm xmlns:a="http://schemas.openxmlformats.org/drawingml/2006/main">
            <a:off x="11279332" y="6279294"/>
            <a:ext cx="518968" cy="241240"/>
          </a:xfrm>
        </p:spPr>
        <p:txBody>
          <a:bodyPr xmlns:a="http://schemas.openxmlformats.org/drawingml/2006/main" spcFirstLastPara="1" vert="horz" wrap="square" lIns="0" tIns="0" rIns="0" bIns="0" anchor="b">
            <a:noAutofit/>
          </a:bodyPr>
          <a:lstStyle xmlns:a="http://schemas.openxmlformats.org/drawingml/2006/main"/>
          <a:p xmlns:a="http://schemas.openxmlformats.org/drawingml/2006/main">
            <a:pPr>
              <a:defRPr>
                <a:solidFill>
                  <a:srgbClr val="AAAAAA"/>
                </a:solidFill>
              </a:defRPr>
            </a:pPr>
            <a:fld id="{00000000-1234-1234-1234-123412341234}" type="slidenum">
              <a:rPr>
                <a:solidFill>
                  <a:srgbClr val="AAAAAA"/>
                </a:solidFill>
              </a:rPr>
              <a:t>6</a:t>
            </a:fld>
            <a:endParaRPr>
              <a:solidFill>
                <a:schemeClr val="bg1">
                  <a:lumMod val="65000"/>
                  <a:lumOff val="35000"/>
                </a:schemeClr>
              </a:solidFill>
            </a:endParaRPr>
          </a:p>
        </p:txBody>
      </p:sp>
      <p:sp>
        <p:nvSpPr>
          <p:cNvPr id="533" name="Google Shape;533;p58">
            <a:extLst xmlns:a="http://schemas.openxmlformats.org/drawingml/2006/main">
              <a:ext uri="{FF2B5EF4-FFF2-40B4-BE49-F238E27FC236}">
                <a16:creationId xmlns:a16="http://schemas.microsoft.com/office/drawing/2014/main" id="{509200BE-15E5-FE37-6AFE-A51B10E1A9BC}"/>
              </a:ext>
            </a:extLst>
          </p:cNvPr>
          <p:cNvSpPr>
            <a:spLocks xmlns:a="http://schemas.openxmlformats.org/drawingml/2006/main" noGrp="1"/>
          </p:cNvSpPr>
          <p:nvPr>
            <p:ph type="title" idx="0"/>
          </p:nvPr>
        </p:nvSpPr>
        <p:spPr>
          <a:xfrm xmlns:a="http://schemas.openxmlformats.org/drawingml/2006/main">
            <a:off x="393700" y="344008"/>
            <a:ext cx="11404600" cy="1047491"/>
          </a:xfr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r>
              <a:t>Compare the reasoning and try another case</a:t>
            </a:r>
          </a:p>
        </p:txBody>
      </p:sp>
      <p:sp>
        <p:nvSpPr>
          <p:cNvPr id="534" name="Google Shape;534;p58">
            <a:extLst xmlns:a="http://schemas.openxmlformats.org/drawingml/2006/main">
              <a:ext uri="{FF2B5EF4-FFF2-40B4-BE49-F238E27FC236}">
                <a16:creationId xmlns:a16="http://schemas.microsoft.com/office/drawing/2014/main" id="{94D83715-924E-FD86-6E33-16B595E7DE71}"/>
              </a:ext>
            </a:extLst>
          </p:cNvPr>
          <p:cNvSpPr>
            <a:spLocks xmlns:a="http://schemas.openxmlformats.org/drawingml/2006/main" noGrp="1"/>
          </p:cNvSpPr>
          <p:nvPr>
            <p:ph idx="4294967295"/>
          </p:nvPr>
        </p:nvSpPr>
        <p:spPr>
          <a:xfrm xmlns:a="http://schemas.openxmlformats.org/drawingml/2006/main">
            <a:off x="393700" y="3365500"/>
            <a:ext cx="3568700" cy="2628900"/>
          </a:xfrm>
          <a:prstGeom xmlns:a="http://schemas.openxmlformats.org/drawingml/2006/main" prst="rect">
            <a:avLst/>
          </a:prstGeom>
        </p:spPr>
        <p:txBody>
          <a:bodyPr xmlns:a="http://schemas.openxmlformats.org/drawingml/2006/main" spcFirstLastPara="1" vert="horz" wrap="square" lIns="0" tIns="0" rIns="0" bIns="0" anchor="t">
            <a:noAutofit/>
          </a:bodyPr>
          <a:lstStyle xmlns:a="http://schemas.openxmlformats.org/drawingml/2006/main"/>
          <a:p xmlns:a="http://schemas.openxmlformats.org/drawingml/2006/main">
            <a:pPr marL="0" indent="0">
              <a:lnSpc>
                <a:spcPct val="114000"/>
              </a:lnSpc>
              <a:spcBef>
                <a:spcPts val="0"/>
              </a:spcBef>
              <a:spcAft>
                <a:spcPts val="800"/>
              </a:spcAft>
              <a:buNone/>
            </a:pPr>
            <a:r>
              <a:rPr sz="1800">
                <a:solidFill>
                  <a:srgbClr val="FF4709"/>
                </a:solidFill>
              </a:rPr>
              <a:t>Retain</a:t>
            </a:r>
            <a:endParaRPr sz="1800">
              <a:solidFill>
                <a:srgbClr val="FF4709"/>
              </a:solidFill>
            </a:endParaRPr>
          </a:p>
          <a:p xmlns:a="http://schemas.openxmlformats.org/drawingml/2006/main">
            <a:pPr marL="0" indent="0">
              <a:lnSpc>
                <a:spcPct val="114000"/>
              </a:lnSpc>
              <a:spcBef>
                <a:spcPts val="0"/>
              </a:spcBef>
              <a:spcAft>
                <a:spcPts val="800"/>
              </a:spcAft>
              <a:buNone/>
            </a:pPr>
            <a:r>
              <a:rPr sz="1800"/>
              <a:t>Name one choice you would keep. Explain which observation supports it and what remains uncertain.</a:t>
            </a:r>
            <a:endParaRPr sz="1800"/>
          </a:p>
        </p:txBody>
      </p:sp>
      <p:sp>
        <p:nvSpPr>
          <p:cNvPr id="2" name="Content Placeholder 1">
            <a:extLst xmlns:a="http://schemas.openxmlformats.org/drawingml/2006/main">
              <a:ext uri="{FF2B5EF4-FFF2-40B4-BE49-F238E27FC236}">
                <a16:creationId xmlns:a16="http://schemas.microsoft.com/office/drawing/2014/main" id="{49D4B6C8-289F-F081-BCAE-309463E70BA1}"/>
              </a:ext>
            </a:extLst>
          </p:cNvPr>
          <p:cNvSpPr>
            <a:spLocks xmlns:a="http://schemas.openxmlformats.org/drawingml/2006/main" noGrp="1"/>
          </p:cNvSpPr>
          <p:nvPr>
            <p:ph idx="4294967295"/>
          </p:nvPr>
        </p:nvSpPr>
        <p:spPr>
          <a:xfrm xmlns:a="http://schemas.openxmlformats.org/drawingml/2006/main">
            <a:off x="8229600" y="3365500"/>
            <a:ext cx="3568700" cy="2628900"/>
          </a:xfrm>
        </p:spPr>
        <p:txBody>
          <a:bodyPr xmlns:a="http://schemas.openxmlformats.org/drawingml/2006/main">
            <a:normAutofit fontScale="100000"/>
          </a:bodyPr>
          <a:lstStyle xmlns:a="http://schemas.openxmlformats.org/drawingml/2006/main"/>
          <a:p xmlns:a="http://schemas.openxmlformats.org/drawingml/2006/main">
            <a:pPr marL="0" marR="0" lvl="0" indent="0">
              <a:lnSpc>
                <a:spcPct val="114000"/>
              </a:lnSpc>
              <a:spcBef>
                <a:spcPts val="0"/>
              </a:spcBef>
              <a:spcAft>
                <a:spcPts val="800"/>
              </a:spcAft>
              <a:buClrTx/>
              <a:buSzTx/>
              <a:buNone/>
            </a:pPr>
            <a:r>
              <a:rPr sz="1800">
                <a:solidFill>
                  <a:srgbClr val="FF4709"/>
                </a:solidFill>
              </a:rPr>
              <a:t>Transfer</a:t>
            </a:r>
          </a:p>
          <a:p xmlns:a="http://schemas.openxmlformats.org/drawingml/2006/main">
            <a:pPr marL="0" marR="0" lvl="0" indent="0">
              <a:lnSpc>
                <a:spcPct val="114000"/>
              </a:lnSpc>
              <a:spcBef>
                <a:spcPts val="0"/>
              </a:spcBef>
              <a:spcAft>
                <a:spcPts val="800"/>
              </a:spcAft>
              <a:buClrTx/>
              <a:buSzTx/>
              <a:buNone/>
            </a:pPr>
            <a:r>
              <a:rPr sz="1800"/>
              <a:t>Try a different process. Propose a target behavior, an option that removes user work, and one observation that could reject your first choice.</a:t>
            </a:r>
          </a:p>
        </p:txBody>
      </p:sp>
      <p:sp>
        <p:nvSpPr>
          <p:cNvPr id="3" name="Content Placeholder 2">
            <a:extLst xmlns:a="http://schemas.openxmlformats.org/drawingml/2006/main">
              <a:ext uri="{FF2B5EF4-FFF2-40B4-BE49-F238E27FC236}">
                <a16:creationId xmlns:a16="http://schemas.microsoft.com/office/drawing/2014/main" id="{E4A749CC-0D72-2ABA-CEDC-7DFC7D138B4B}"/>
              </a:ext>
            </a:extLst>
          </p:cNvPr>
          <p:cNvSpPr>
            <a:spLocks xmlns:a="http://schemas.openxmlformats.org/drawingml/2006/main" noGrp="1"/>
          </p:cNvSpPr>
          <p:nvPr>
            <p:ph idx="4294967295"/>
          </p:nvPr>
        </p:nvSpPr>
        <p:spPr>
          <a:xfrm xmlns:a="http://schemas.openxmlformats.org/drawingml/2006/main">
            <a:off x="4311650" y="3365500"/>
            <a:ext cx="3568700" cy="2628900"/>
          </a:xfrm>
        </p:spPr>
        <p:txBody>
          <a:bodyPr xmlns:a="http://schemas.openxmlformats.org/drawingml/2006/main">
            <a:normAutofit fontScale="100000"/>
          </a:bodyPr>
          <a:lstStyle xmlns:a="http://schemas.openxmlformats.org/drawingml/2006/main"/>
          <a:p xmlns:a="http://schemas.openxmlformats.org/drawingml/2006/main">
            <a:pPr marL="0" marR="0" lvl="0" indent="0">
              <a:lnSpc>
                <a:spcPct val="114000"/>
              </a:lnSpc>
              <a:spcBef>
                <a:spcPts val="0"/>
              </a:spcBef>
              <a:spcAft>
                <a:spcPts val="800"/>
              </a:spcAft>
              <a:buClrTx/>
              <a:buSzTx/>
              <a:buNone/>
            </a:pPr>
            <a:r>
              <a:rPr sz="1800">
                <a:solidFill>
                  <a:srgbClr val="FF4709"/>
                </a:solidFill>
              </a:rPr>
              <a:t>Revise</a:t>
            </a:r>
          </a:p>
          <a:p xmlns:a="http://schemas.openxmlformats.org/drawingml/2006/main">
            <a:pPr marL="0" marR="0" lvl="0" indent="0">
              <a:lnSpc>
                <a:spcPct val="114000"/>
              </a:lnSpc>
              <a:spcBef>
                <a:spcPts val="0"/>
              </a:spcBef>
              <a:spcAft>
                <a:spcPts val="800"/>
              </a:spcAft>
              <a:buClrTx/>
              <a:buSzTx/>
              <a:buNone/>
            </a:pPr>
            <a:r>
              <a:rPr sz="1800"/>
              <a:t>Change one part of the plan. State the fact, missing actor, or measurement problem that prompted the change.</a:t>
            </a:r>
          </a:p>
        </p:txBody>
      </p:sp>
      <p:sp>
        <p:nvSpPr>
          <p:cNvPr id="5" name="Google Shape;534;p58">
            <a:extLst xmlns:a="http://schemas.openxmlformats.org/drawingml/2006/main">
              <a:ext uri="{FF2B5EF4-FFF2-40B4-BE49-F238E27FC236}">
                <a16:creationId xmlns:a16="http://schemas.microsoft.com/office/drawing/2014/main" id="{54BF3B54-2B79-13E5-A49F-40DB04B8F90A}"/>
              </a:ext>
            </a:extLst>
          </p:cNvPr>
          <p:cNvSpPr>
            <a:spLocks xmlns:a="http://schemas.openxmlformats.org/drawingml/2006/main" noGrp="1"/>
          </p:cNvSpPr>
          <p:nvPr/>
        </p:nvSpPr>
        <p:spPr>
          <a:xfrm xmlns:a="http://schemas.openxmlformats.org/drawingml/2006/main">
            <a:off x="393700" y="1150259"/>
            <a:ext cx="6308042" cy="1397001"/>
          </a:xfrm>
          <a:prstGeom xmlns:a="http://schemas.openxmlformats.org/drawingml/2006/main" prst="rect">
            <a:avLst/>
          </a:prstGeom>
        </p:spPr>
        <p:txBody>
          <a:bodyPr xmlns:a="http://schemas.openxmlformats.org/drawingml/2006/main" spcFirstLastPara="1" vert="horz" wrap="square" lIns="0" tIns="0" rIns="0" bIns="0" anchor="t">
            <a:noAutofit/>
          </a:bodyPr>
          <a:lstStyle xmlns:a="http://schemas.openxmlformats.org/drawingml/2006/main">
            <a:lvl1pPr marL="228600" indent="-228600" algn="l" defTabSz="914400">
              <a:lnSpc>
                <a:spcPct val="90000"/>
              </a:lnSpc>
              <a:spcBef>
                <a:spcPts val="1000"/>
              </a:spcBef>
              <a:buFont typeface="Arial"/>
              <a:buChar char="•"/>
              <a:defRPr sz="2400" kern="1200">
                <a:solidFill>
                  <a:schemeClr val="tx1"/>
                </a:solidFill>
                <a:latin typeface="+mn-lt"/>
                <a:ea typeface="+mn-lt"/>
                <a:cs typeface="+mn-lt"/>
              </a:defRPr>
            </a:lvl1pPr>
            <a:lvl2pPr marL="685800" indent="-228600" algn="l" defTabSz="914400">
              <a:lnSpc>
                <a:spcPct val="90000"/>
              </a:lnSpc>
              <a:spcBef>
                <a:spcPts val="500"/>
              </a:spcBef>
              <a:buFont typeface="Arial"/>
              <a:buChar char="•"/>
              <a:defRPr sz="2000" kern="1200">
                <a:solidFill>
                  <a:schemeClr val="tx1"/>
                </a:solidFill>
                <a:latin typeface="+mn-lt"/>
                <a:ea typeface="+mn-lt"/>
                <a:cs typeface="+mn-lt"/>
              </a:defRPr>
            </a:lvl2pPr>
            <a:lvl3pPr marL="1143000" indent="-228600" algn="l" defTabSz="914400">
              <a:lnSpc>
                <a:spcPct val="90000"/>
              </a:lnSpc>
              <a:spcBef>
                <a:spcPts val="500"/>
              </a:spcBef>
              <a:buFont typeface="Arial"/>
              <a:buChar char="•"/>
              <a:defRPr sz="1800" kern="1200">
                <a:solidFill>
                  <a:schemeClr val="tx1"/>
                </a:solidFill>
                <a:latin typeface="+mn-lt"/>
                <a:ea typeface="+mn-lt"/>
                <a:cs typeface="+mn-lt"/>
              </a:defRPr>
            </a:lvl3pPr>
            <a:lvl4pPr marL="1600200" indent="-228600" algn="l" defTabSz="914400">
              <a:lnSpc>
                <a:spcPct val="90000"/>
              </a:lnSpc>
              <a:spcBef>
                <a:spcPts val="500"/>
              </a:spcBef>
              <a:buFont typeface="Arial"/>
              <a:buChar char="•"/>
              <a:defRPr sz="1800" kern="1200">
                <a:solidFill>
                  <a:schemeClr val="tx1"/>
                </a:solidFill>
                <a:latin typeface="+mn-lt"/>
                <a:ea typeface="+mn-lt"/>
                <a:cs typeface="+mn-lt"/>
              </a:defRPr>
            </a:lvl4pPr>
            <a:lvl5pPr marL="2057400" indent="-228600" algn="l" defTabSz="914400">
              <a:lnSpc>
                <a:spcPct val="90000"/>
              </a:lnSpc>
              <a:spcBef>
                <a:spcPts val="500"/>
              </a:spcBef>
              <a:buFont typeface="Arial"/>
              <a:buChar char="•"/>
              <a:defRPr sz="1800" kern="1200">
                <a:solidFill>
                  <a:schemeClr val="tx1"/>
                </a:solidFill>
                <a:latin typeface="+mn-lt"/>
                <a:ea typeface="+mn-lt"/>
                <a:cs typeface="+mn-lt"/>
              </a:defRPr>
            </a:lvl5pPr>
            <a:lvl6pPr marL="2514600" indent="-228600" algn="l" defTabSz="914400">
              <a:lnSpc>
                <a:spcPct val="90000"/>
              </a:lnSpc>
              <a:spcBef>
                <a:spcPts val="500"/>
              </a:spcBef>
              <a:buFont typeface="Arial"/>
              <a:buChar char="•"/>
              <a:defRPr sz="1800" kern="1200">
                <a:solidFill>
                  <a:schemeClr val="tx1"/>
                </a:solidFill>
                <a:latin typeface="+mn-lt"/>
                <a:ea typeface="+mn-lt"/>
                <a:cs typeface="+mn-lt"/>
              </a:defRPr>
            </a:lvl6pPr>
            <a:lvl7pPr marL="2971800" indent="-228600" algn="l" defTabSz="914400">
              <a:lnSpc>
                <a:spcPct val="90000"/>
              </a:lnSpc>
              <a:spcBef>
                <a:spcPts val="500"/>
              </a:spcBef>
              <a:buFont typeface="Arial"/>
              <a:buChar char="•"/>
              <a:defRPr sz="1800" kern="1200">
                <a:solidFill>
                  <a:schemeClr val="tx1"/>
                </a:solidFill>
                <a:latin typeface="+mn-lt"/>
                <a:ea typeface="+mn-lt"/>
                <a:cs typeface="+mn-lt"/>
              </a:defRPr>
            </a:lvl7pPr>
            <a:lvl8pPr marL="3429000" indent="-228600" algn="l" defTabSz="914400">
              <a:lnSpc>
                <a:spcPct val="90000"/>
              </a:lnSpc>
              <a:spcBef>
                <a:spcPts val="500"/>
              </a:spcBef>
              <a:buFont typeface="Arial"/>
              <a:buChar char="•"/>
              <a:defRPr sz="1800" kern="1200">
                <a:solidFill>
                  <a:schemeClr val="tx1"/>
                </a:solidFill>
                <a:latin typeface="+mn-lt"/>
                <a:ea typeface="+mn-lt"/>
                <a:cs typeface="+mn-lt"/>
              </a:defRPr>
            </a:lvl8pPr>
            <a:lvl9pPr marL="3886200" indent="-228600" algn="l" defTabSz="914400">
              <a:lnSpc>
                <a:spcPct val="90000"/>
              </a:lnSpc>
              <a:spcBef>
                <a:spcPts val="500"/>
              </a:spcBef>
              <a:buFont typeface="Arial"/>
              <a:buChar char="•"/>
              <a:defRPr sz="1800" kern="1200">
                <a:solidFill>
                  <a:schemeClr val="tx1"/>
                </a:solidFill>
                <a:latin typeface="+mn-lt"/>
                <a:ea typeface="+mn-lt"/>
                <a:cs typeface="+mn-lt"/>
              </a:defRPr>
            </a:lvl9pPr>
          </a:lstStyle>
          <a:p xmlns:a="http://schemas.openxmlformats.org/drawingml/2006/main">
            <a:pPr marL="0" indent="0">
              <a:lnSpc>
                <a:spcPct val="114000"/>
              </a:lnSpc>
              <a:spcBef>
                <a:spcPts val="0"/>
              </a:spcBef>
              <a:spcAft>
                <a:spcPts val="800"/>
              </a:spcAft>
              <a:buFont typeface="Arial"/>
              <a:buNone/>
              <a:defRPr>
                <a:solidFill>
                  <a:srgbClr val="CCCCCC"/>
                </a:solidFill>
              </a:defRPr>
            </a:pPr>
            <a:r>
              <a:rPr sz="1800">
                <a:solidFill>
                  <a:srgbClr val="CCCCCC"/>
                </a:solidFill>
              </a:rPr>
              <a:t>Read the worked analysis after committing to a response. M-PESA has two defensible responses to the same remit. Use evidence to explain your agreement or disagreement.</a:t>
            </a:r>
          </a:p>
        </p:txBody>
      </p:sp>
    </p:spTree>
    <p:extLst>
      <p:ext uri="{BB962C8B-B14F-4D97-AF65-F5344CB8AC3E}">
        <p14:creationId xmlns:p14="http://schemas.microsoft.com/office/powerpoint/2010/main" val="1393456992"/>
      </p:ext>
    </p:extLst>
  </p:cSld>
</p:sld>
</file>

<file path=ppt/theme/theme1.xml><?xml version="1.0" encoding="utf-8"?>
<a:theme xmlns:a="http://schemas.openxmlformats.org/drawingml/2006/main" name="Default Codex Theme">
  <a:themeElements>
    <a:clrScheme name="Codex Colors">
      <a:dk1>
        <a:srgbClr val="000000"/>
      </a:dk1>
      <a:lt1>
        <a:srgbClr val="FFFFFF"/>
      </a:lt1>
      <a:dk2>
        <a:srgbClr val="00264F"/>
      </a:dk2>
      <a:lt2>
        <a:srgbClr val="D0EDFA"/>
      </a:lt2>
      <a:accent1>
        <a:srgbClr val="6DCBF4"/>
      </a:accent1>
      <a:accent2>
        <a:srgbClr val="3D8DFF"/>
      </a:accent2>
      <a:accent3>
        <a:srgbClr val="47E2C2"/>
      </a:accent3>
      <a:accent4>
        <a:srgbClr val="85DF7B"/>
      </a:accent4>
      <a:accent5>
        <a:srgbClr val="F7CB59"/>
      </a:accent5>
      <a:accent6>
        <a:srgbClr val="F67576"/>
      </a:accent6>
      <a:hlink>
        <a:srgbClr val="000000"/>
      </a:hlink>
      <a:folHlink>
        <a:srgbClr val="0097A7"/>
      </a:folHlink>
    </a:clrScheme>
    <a:fontScheme name="Lora Roboto">
      <a:majorFont>
        <a:latin typeface="Lora"/>
        <a:ea typeface=""/>
        <a:cs typeface=""/>
      </a:majorFont>
      <a:minorFont>
        <a:latin typeface="Roboto"/>
        <a:ea typeface=""/>
        <a:cs typeface=""/>
      </a:minorFont>
    </a:fontScheme>
    <a:fmtScheme name="Codex Colors">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2026-09-06T02:21:22.5380000Z</dcterms:created>
  <dcterms:modified xsi:type="dcterms:W3CDTF">2026-09-06T02:21:22.5380000Z</dcterms:modified>
</coreProperties>
</file>